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74" r:id="rId1"/>
    <p:sldMasterId id="2147483683" r:id="rId2"/>
    <p:sldMasterId id="2147483693" r:id="rId3"/>
  </p:sldMasterIdLst>
  <p:notesMasterIdLst>
    <p:notesMasterId r:id="rId20"/>
  </p:notesMasterIdLst>
  <p:sldIdLst>
    <p:sldId id="256" r:id="rId4"/>
    <p:sldId id="274" r:id="rId5"/>
    <p:sldId id="272" r:id="rId6"/>
    <p:sldId id="275" r:id="rId7"/>
    <p:sldId id="290" r:id="rId8"/>
    <p:sldId id="276" r:id="rId9"/>
    <p:sldId id="299" r:id="rId10"/>
    <p:sldId id="286" r:id="rId11"/>
    <p:sldId id="300" r:id="rId12"/>
    <p:sldId id="293" r:id="rId13"/>
    <p:sldId id="301" r:id="rId14"/>
    <p:sldId id="292" r:id="rId15"/>
    <p:sldId id="294" r:id="rId16"/>
    <p:sldId id="295" r:id="rId17"/>
    <p:sldId id="297" r:id="rId18"/>
    <p:sldId id="257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51" autoAdjust="0"/>
    <p:restoredTop sz="94815"/>
  </p:normalViewPr>
  <p:slideViewPr>
    <p:cSldViewPr snapToGrid="0" snapToObjects="1">
      <p:cViewPr>
        <p:scale>
          <a:sx n="120" d="100"/>
          <a:sy n="120" d="100"/>
        </p:scale>
        <p:origin x="1096" y="-184"/>
      </p:cViewPr>
      <p:guideLst/>
    </p:cSldViewPr>
  </p:slideViewPr>
  <p:outlineViewPr>
    <p:cViewPr>
      <p:scale>
        <a:sx n="33" d="100"/>
        <a:sy n="33" d="100"/>
      </p:scale>
      <p:origin x="0" y="-64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314EF0-E1B0-9D48-A62F-3B54706B8AFE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0B70EF2-82CE-AD4E-AC4C-2A4D3B2BF0DC}">
      <dgm:prSet custT="1"/>
      <dgm:spPr/>
      <dgm:t>
        <a:bodyPr/>
        <a:lstStyle/>
        <a:p>
          <a:pPr rtl="0"/>
          <a:r>
            <a:rPr lang="it-IT" sz="1600" b="1" dirty="0" err="1" smtClean="0">
              <a:solidFill>
                <a:srgbClr val="0070C0"/>
              </a:solidFill>
            </a:rPr>
            <a:t>Operational</a:t>
          </a:r>
          <a:r>
            <a:rPr lang="it-IT" sz="1400" b="1" dirty="0" smtClean="0">
              <a:solidFill>
                <a:srgbClr val="0070C0"/>
              </a:solidFill>
            </a:rPr>
            <a:t>   </a:t>
          </a:r>
          <a:r>
            <a:rPr lang="it-IT" sz="1600" b="1" dirty="0" smtClean="0">
              <a:solidFill>
                <a:srgbClr val="0070C0"/>
              </a:solidFill>
            </a:rPr>
            <a:t>and </a:t>
          </a:r>
          <a:r>
            <a:rPr lang="it-IT" sz="1600" b="1" dirty="0" err="1" smtClean="0">
              <a:solidFill>
                <a:srgbClr val="0070C0"/>
              </a:solidFill>
            </a:rPr>
            <a:t>managerial</a:t>
          </a:r>
          <a:r>
            <a:rPr lang="it-IT" sz="1600" b="1" dirty="0" smtClean="0">
              <a:solidFill>
                <a:srgbClr val="0070C0"/>
              </a:solidFill>
            </a:rPr>
            <a:t> </a:t>
          </a:r>
          <a:r>
            <a:rPr lang="it-IT" sz="1600" b="1" dirty="0" err="1" smtClean="0">
              <a:solidFill>
                <a:srgbClr val="0070C0"/>
              </a:solidFill>
            </a:rPr>
            <a:t>independence</a:t>
          </a:r>
          <a:endParaRPr lang="it-IT" sz="1600" dirty="0">
            <a:solidFill>
              <a:srgbClr val="0070C0"/>
            </a:solidFill>
          </a:endParaRPr>
        </a:p>
      </dgm:t>
    </dgm:pt>
    <dgm:pt modelId="{EBBB813D-E113-8E4F-B828-A00C25406C15}" type="parTrans" cxnId="{460C1798-59E8-8A44-9270-DF394B3EBF07}">
      <dgm:prSet/>
      <dgm:spPr/>
      <dgm:t>
        <a:bodyPr/>
        <a:lstStyle/>
        <a:p>
          <a:endParaRPr lang="it-IT"/>
        </a:p>
      </dgm:t>
    </dgm:pt>
    <dgm:pt modelId="{B01B3CC0-9017-3744-B49D-2A63E94FED82}" type="sibTrans" cxnId="{460C1798-59E8-8A44-9270-DF394B3EBF07}">
      <dgm:prSet/>
      <dgm:spPr/>
      <dgm:t>
        <a:bodyPr/>
        <a:lstStyle/>
        <a:p>
          <a:endParaRPr lang="it-IT"/>
        </a:p>
      </dgm:t>
    </dgm:pt>
    <dgm:pt modelId="{CC4DE232-E99A-7C4C-A1AE-E9DA968F71FB}">
      <dgm:prSet custT="1"/>
      <dgm:spPr/>
      <dgm:t>
        <a:bodyPr/>
        <a:lstStyle/>
        <a:p>
          <a:pPr rtl="0"/>
          <a:r>
            <a:rPr lang="it-IT" sz="1600" b="1" dirty="0" err="1" smtClean="0">
              <a:solidFill>
                <a:srgbClr val="0070C0"/>
              </a:solidFill>
            </a:rPr>
            <a:t>Geographical</a:t>
          </a:r>
          <a:r>
            <a:rPr lang="it-IT" sz="1600" b="1" dirty="0" smtClean="0">
              <a:solidFill>
                <a:srgbClr val="0070C0"/>
              </a:solidFill>
            </a:rPr>
            <a:t> </a:t>
          </a:r>
          <a:r>
            <a:rPr lang="it-IT" sz="1600" b="1" dirty="0" err="1" smtClean="0">
              <a:solidFill>
                <a:srgbClr val="0070C0"/>
              </a:solidFill>
            </a:rPr>
            <a:t>distribution</a:t>
          </a:r>
          <a:endParaRPr lang="it-IT" sz="1600" b="1" dirty="0">
            <a:solidFill>
              <a:srgbClr val="0070C0"/>
            </a:solidFill>
          </a:endParaRPr>
        </a:p>
      </dgm:t>
    </dgm:pt>
    <dgm:pt modelId="{D0055794-6269-6D49-AC36-C898DA8EA57C}" type="parTrans" cxnId="{610C728A-CE82-3648-B86F-F6E353A9A0EA}">
      <dgm:prSet/>
      <dgm:spPr/>
      <dgm:t>
        <a:bodyPr/>
        <a:lstStyle/>
        <a:p>
          <a:endParaRPr lang="it-IT"/>
        </a:p>
      </dgm:t>
    </dgm:pt>
    <dgm:pt modelId="{1FB4519B-7A6C-2649-9A21-3575C8CAF9EC}" type="sibTrans" cxnId="{610C728A-CE82-3648-B86F-F6E353A9A0EA}">
      <dgm:prSet/>
      <dgm:spPr/>
      <dgm:t>
        <a:bodyPr/>
        <a:lstStyle/>
        <a:p>
          <a:endParaRPr lang="it-IT"/>
        </a:p>
      </dgm:t>
    </dgm:pt>
    <dgm:pt modelId="{84308E35-FFFE-1846-9B5E-2EE0EC351F2B}">
      <dgm:prSet custT="1"/>
      <dgm:spPr/>
      <dgm:t>
        <a:bodyPr/>
        <a:lstStyle/>
        <a:p>
          <a:pPr rtl="0"/>
          <a:r>
            <a:rPr lang="it-IT" sz="1600" b="1" dirty="0" err="1" smtClean="0">
              <a:solidFill>
                <a:srgbClr val="0070C0"/>
              </a:solidFill>
            </a:rPr>
            <a:t>Emergent</a:t>
          </a:r>
          <a:r>
            <a:rPr lang="it-IT" sz="1600" b="1" dirty="0" smtClean="0">
              <a:solidFill>
                <a:srgbClr val="0070C0"/>
              </a:solidFill>
            </a:rPr>
            <a:t> </a:t>
          </a:r>
          <a:r>
            <a:rPr lang="it-IT" sz="1600" b="1" dirty="0" err="1" smtClean="0">
              <a:solidFill>
                <a:srgbClr val="0070C0"/>
              </a:solidFill>
            </a:rPr>
            <a:t>behavior</a:t>
          </a:r>
          <a:endParaRPr lang="it-IT" sz="1600" b="1" dirty="0">
            <a:solidFill>
              <a:srgbClr val="0070C0"/>
            </a:solidFill>
          </a:endParaRPr>
        </a:p>
      </dgm:t>
    </dgm:pt>
    <dgm:pt modelId="{3A86CC49-5F89-A34B-A111-88D34959122A}" type="parTrans" cxnId="{DA341FE2-06DC-484E-B237-B1B52601EA76}">
      <dgm:prSet/>
      <dgm:spPr/>
      <dgm:t>
        <a:bodyPr/>
        <a:lstStyle/>
        <a:p>
          <a:endParaRPr lang="it-IT"/>
        </a:p>
      </dgm:t>
    </dgm:pt>
    <dgm:pt modelId="{4B348713-4320-4F4F-8D86-8E0DAC2F2C70}" type="sibTrans" cxnId="{DA341FE2-06DC-484E-B237-B1B52601EA76}">
      <dgm:prSet/>
      <dgm:spPr/>
      <dgm:t>
        <a:bodyPr/>
        <a:lstStyle/>
        <a:p>
          <a:endParaRPr lang="it-IT"/>
        </a:p>
      </dgm:t>
    </dgm:pt>
    <dgm:pt modelId="{10E314AD-6A44-9C48-8B52-FB7A1163E266}">
      <dgm:prSet custT="1"/>
      <dgm:spPr/>
      <dgm:t>
        <a:bodyPr/>
        <a:lstStyle/>
        <a:p>
          <a:pPr rtl="0"/>
          <a:r>
            <a:rPr lang="it-IT" sz="1600" b="1" dirty="0" err="1" smtClean="0">
              <a:solidFill>
                <a:srgbClr val="0070C0"/>
              </a:solidFill>
            </a:rPr>
            <a:t>Evolutionary</a:t>
          </a:r>
          <a:r>
            <a:rPr lang="it-IT" sz="1600" b="1" dirty="0" smtClean="0">
              <a:solidFill>
                <a:srgbClr val="0070C0"/>
              </a:solidFill>
            </a:rPr>
            <a:t> </a:t>
          </a:r>
          <a:r>
            <a:rPr lang="it-IT" sz="1600" b="1" dirty="0" err="1" smtClean="0">
              <a:solidFill>
                <a:srgbClr val="0070C0"/>
              </a:solidFill>
            </a:rPr>
            <a:t>development</a:t>
          </a:r>
          <a:endParaRPr lang="it-IT" sz="1600" b="1" dirty="0">
            <a:solidFill>
              <a:srgbClr val="0070C0"/>
            </a:solidFill>
          </a:endParaRPr>
        </a:p>
      </dgm:t>
    </dgm:pt>
    <dgm:pt modelId="{5DA33AD7-4A58-6D4A-A1E6-3F2A76E04CEE}" type="parTrans" cxnId="{8193E8B2-4033-2849-9AF3-350E5256B48F}">
      <dgm:prSet/>
      <dgm:spPr/>
      <dgm:t>
        <a:bodyPr/>
        <a:lstStyle/>
        <a:p>
          <a:endParaRPr lang="it-IT"/>
        </a:p>
      </dgm:t>
    </dgm:pt>
    <dgm:pt modelId="{EECB425C-D635-9648-A46D-4D295F1771E2}" type="sibTrans" cxnId="{8193E8B2-4033-2849-9AF3-350E5256B48F}">
      <dgm:prSet/>
      <dgm:spPr/>
      <dgm:t>
        <a:bodyPr/>
        <a:lstStyle/>
        <a:p>
          <a:endParaRPr lang="it-IT"/>
        </a:p>
      </dgm:t>
    </dgm:pt>
    <dgm:pt modelId="{DE15343D-334D-AF46-98B3-695B72BAB5AF}">
      <dgm:prSet custT="1"/>
      <dgm:spPr/>
      <dgm:t>
        <a:bodyPr/>
        <a:lstStyle/>
        <a:p>
          <a:pPr rtl="0"/>
          <a:r>
            <a:rPr lang="it-IT" sz="1600" b="1" dirty="0" err="1" smtClean="0">
              <a:solidFill>
                <a:srgbClr val="0070C0"/>
              </a:solidFill>
            </a:rPr>
            <a:t>Heterogeneity</a:t>
          </a:r>
          <a:r>
            <a:rPr lang="it-IT" sz="1600" b="1" dirty="0" smtClean="0">
              <a:solidFill>
                <a:srgbClr val="0070C0"/>
              </a:solidFill>
            </a:rPr>
            <a:t> of </a:t>
          </a:r>
          <a:r>
            <a:rPr lang="it-IT" sz="1600" b="1" dirty="0" err="1" smtClean="0">
              <a:solidFill>
                <a:srgbClr val="0070C0"/>
              </a:solidFill>
            </a:rPr>
            <a:t>constituent</a:t>
          </a:r>
          <a:r>
            <a:rPr lang="it-IT" sz="1600" b="1" dirty="0" smtClean="0">
              <a:solidFill>
                <a:srgbClr val="0070C0"/>
              </a:solidFill>
            </a:rPr>
            <a:t> </a:t>
          </a:r>
          <a:r>
            <a:rPr lang="it-IT" sz="1600" b="1" dirty="0" err="1" smtClean="0">
              <a:solidFill>
                <a:srgbClr val="0070C0"/>
              </a:solidFill>
            </a:rPr>
            <a:t>systems</a:t>
          </a:r>
          <a:endParaRPr lang="it-IT" sz="1600" b="1" dirty="0">
            <a:solidFill>
              <a:srgbClr val="0070C0"/>
            </a:solidFill>
          </a:endParaRPr>
        </a:p>
      </dgm:t>
    </dgm:pt>
    <dgm:pt modelId="{D850D3A2-D78C-0E4C-960A-6D2C4AFDEFDC}" type="parTrans" cxnId="{84887B2E-E3EE-4C4F-B04C-CC7579EDEC55}">
      <dgm:prSet/>
      <dgm:spPr/>
      <dgm:t>
        <a:bodyPr/>
        <a:lstStyle/>
        <a:p>
          <a:endParaRPr lang="it-IT"/>
        </a:p>
      </dgm:t>
    </dgm:pt>
    <dgm:pt modelId="{207F540D-3A4B-C84E-B020-7B862E7B6901}" type="sibTrans" cxnId="{84887B2E-E3EE-4C4F-B04C-CC7579EDEC55}">
      <dgm:prSet/>
      <dgm:spPr/>
      <dgm:t>
        <a:bodyPr/>
        <a:lstStyle/>
        <a:p>
          <a:endParaRPr lang="it-IT"/>
        </a:p>
      </dgm:t>
    </dgm:pt>
    <dgm:pt modelId="{B69111F1-D7CA-B949-A254-6E21E160CB4C}">
      <dgm:prSet/>
      <dgm:spPr/>
      <dgm:t>
        <a:bodyPr/>
        <a:lstStyle/>
        <a:p>
          <a:pPr rtl="0"/>
          <a:r>
            <a:rPr lang="it-IT" b="0" i="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each</a:t>
          </a:r>
          <a:r>
            <a:rPr lang="it-IT" b="0" i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it-IT" b="0" i="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system</a:t>
          </a:r>
          <a:r>
            <a:rPr lang="it-IT" b="0" i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it-IT" b="0" i="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is</a:t>
          </a:r>
          <a:r>
            <a:rPr lang="it-IT" b="0" i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it-IT" b="0" i="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independent</a:t>
          </a:r>
          <a:r>
            <a:rPr lang="it-IT" b="0" i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and </a:t>
          </a:r>
          <a:r>
            <a:rPr lang="it-IT" b="0" i="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it</a:t>
          </a:r>
          <a:r>
            <a:rPr lang="it-IT" b="0" i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it-IT" b="0" i="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achieves</a:t>
          </a:r>
          <a:r>
            <a:rPr lang="it-IT" b="0" i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it-IT" b="0" i="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its</a:t>
          </a:r>
          <a:r>
            <a:rPr lang="it-IT" b="0" i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it-IT" b="0" i="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purposes</a:t>
          </a:r>
          <a:r>
            <a:rPr lang="it-IT" b="0" i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by </a:t>
          </a:r>
          <a:r>
            <a:rPr lang="it-IT" b="0" i="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itself</a:t>
          </a:r>
          <a:r>
            <a:rPr lang="it-IT" b="0" i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and for </a:t>
          </a:r>
          <a:r>
            <a:rPr lang="it-IT" b="0" i="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its</a:t>
          </a:r>
          <a:r>
            <a:rPr lang="it-IT" b="0" i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 </a:t>
          </a:r>
          <a:r>
            <a:rPr lang="it-IT" b="0" i="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own</a:t>
          </a:r>
          <a:r>
            <a:rPr lang="it-IT" b="0" i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it-IT" b="0" i="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objective</a:t>
          </a:r>
          <a:r>
            <a:rPr lang="it-IT" b="0" i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it-IT" b="0" i="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rather</a:t>
          </a:r>
          <a:r>
            <a:rPr lang="it-IT" b="0" i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it-IT" b="0" i="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than</a:t>
          </a:r>
          <a:r>
            <a:rPr lang="it-IT" b="0" i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for the </a:t>
          </a:r>
          <a:r>
            <a:rPr lang="it-IT" b="0" i="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purposes</a:t>
          </a:r>
          <a:r>
            <a:rPr lang="it-IT" b="0" i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of the </a:t>
          </a:r>
          <a:r>
            <a:rPr lang="it-IT" b="0" i="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SoS</a:t>
          </a:r>
          <a:endParaRPr lang="it-IT" b="0" i="0" dirty="0" smtClean="0">
            <a:solidFill>
              <a:schemeClr val="tx1"/>
            </a:solidFill>
            <a:effectLst/>
            <a:latin typeface="+mn-lt"/>
            <a:ea typeface="+mn-ea"/>
            <a:cs typeface="+mn-cs"/>
          </a:endParaRPr>
        </a:p>
      </dgm:t>
    </dgm:pt>
    <dgm:pt modelId="{BC4619DF-0833-0A42-9193-8DB519D5B742}" type="parTrans" cxnId="{32539972-3D04-BB45-BD1C-8B1CCFCEA414}">
      <dgm:prSet/>
      <dgm:spPr/>
      <dgm:t>
        <a:bodyPr/>
        <a:lstStyle/>
        <a:p>
          <a:endParaRPr lang="it-IT"/>
        </a:p>
      </dgm:t>
    </dgm:pt>
    <dgm:pt modelId="{4B551249-9FE2-2E4E-8DA7-5E43496BC87E}" type="sibTrans" cxnId="{32539972-3D04-BB45-BD1C-8B1CCFCEA414}">
      <dgm:prSet/>
      <dgm:spPr/>
      <dgm:t>
        <a:bodyPr/>
        <a:lstStyle/>
        <a:p>
          <a:endParaRPr lang="it-IT"/>
        </a:p>
      </dgm:t>
    </dgm:pt>
    <dgm:pt modelId="{5AECC2DA-1689-7444-BF3B-CD38D1B5EE13}">
      <dgm:prSet/>
      <dgm:spPr/>
      <dgm:t>
        <a:bodyPr/>
        <a:lstStyle/>
        <a:p>
          <a:pPr rtl="0"/>
          <a:r>
            <a:rPr lang="it-IT" b="0" i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a </a:t>
          </a:r>
          <a:r>
            <a:rPr lang="it-IT" b="0" i="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SoS</a:t>
          </a:r>
          <a:r>
            <a:rPr lang="it-IT" b="0" i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it-IT" b="0" i="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is</a:t>
          </a:r>
          <a:r>
            <a:rPr lang="it-IT" b="0" i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it-IT" b="0" i="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distributed</a:t>
          </a:r>
          <a:r>
            <a:rPr lang="it-IT" b="0" i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over a large </a:t>
          </a:r>
          <a:r>
            <a:rPr lang="it-IT" b="0" i="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geographic</a:t>
          </a:r>
          <a:r>
            <a:rPr lang="it-IT" b="0" i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it-IT" b="0" i="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extent</a:t>
          </a:r>
          <a:endParaRPr lang="it-IT" b="1" dirty="0"/>
        </a:p>
      </dgm:t>
    </dgm:pt>
    <dgm:pt modelId="{4717630D-E6D5-2D4C-B7DC-DE5829AB0C31}" type="parTrans" cxnId="{5C72CF31-80F0-364C-A124-A07648B5DAA4}">
      <dgm:prSet/>
      <dgm:spPr/>
      <dgm:t>
        <a:bodyPr/>
        <a:lstStyle/>
        <a:p>
          <a:endParaRPr lang="it-IT"/>
        </a:p>
      </dgm:t>
    </dgm:pt>
    <dgm:pt modelId="{BAA20EDA-8DD2-1249-8FF3-FBD477AE2D06}" type="sibTrans" cxnId="{5C72CF31-80F0-364C-A124-A07648B5DAA4}">
      <dgm:prSet/>
      <dgm:spPr/>
      <dgm:t>
        <a:bodyPr/>
        <a:lstStyle/>
        <a:p>
          <a:endParaRPr lang="it-IT"/>
        </a:p>
      </dgm:t>
    </dgm:pt>
    <dgm:pt modelId="{0FC5DABE-E62B-714A-BD94-C8733DB38905}">
      <dgm:prSet/>
      <dgm:spPr/>
      <dgm:t>
        <a:bodyPr/>
        <a:lstStyle/>
        <a:p>
          <a:pPr rtl="0"/>
          <a:r>
            <a:rPr lang="it-IT" b="0" i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a </a:t>
          </a:r>
          <a:r>
            <a:rPr lang="it-IT" b="0" i="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SoS</a:t>
          </a:r>
          <a:r>
            <a:rPr lang="it-IT" b="0" i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it-IT" b="0" i="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has</a:t>
          </a:r>
          <a:r>
            <a:rPr lang="it-IT" b="0" i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it-IT" b="0" i="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capabilities</a:t>
          </a:r>
          <a:r>
            <a:rPr lang="it-IT" b="0" i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and </a:t>
          </a:r>
          <a:r>
            <a:rPr lang="it-IT" b="0" i="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properties</a:t>
          </a:r>
          <a:r>
            <a:rPr lang="it-IT" b="0" i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it-IT" b="0" i="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that</a:t>
          </a:r>
          <a:r>
            <a:rPr lang="it-IT" b="0" i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do </a:t>
          </a:r>
          <a:r>
            <a:rPr lang="it-IT" b="0" i="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not</a:t>
          </a:r>
          <a:r>
            <a:rPr lang="it-IT" b="0" i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it-IT" b="0" i="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reside</a:t>
          </a:r>
          <a:r>
            <a:rPr lang="it-IT" b="0" i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in the component </a:t>
          </a:r>
          <a:r>
            <a:rPr lang="it-IT" b="0" i="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systems</a:t>
          </a:r>
          <a:endParaRPr lang="it-IT" b="1" dirty="0"/>
        </a:p>
      </dgm:t>
    </dgm:pt>
    <dgm:pt modelId="{89C766D9-561B-CD45-8481-0BF6624BBA05}" type="parTrans" cxnId="{45EBE177-A52A-7046-B5C4-400BAAA7A438}">
      <dgm:prSet/>
      <dgm:spPr/>
      <dgm:t>
        <a:bodyPr/>
        <a:lstStyle/>
        <a:p>
          <a:endParaRPr lang="it-IT"/>
        </a:p>
      </dgm:t>
    </dgm:pt>
    <dgm:pt modelId="{84F3CF7A-C604-364B-BF39-1CC83CCE696D}" type="sibTrans" cxnId="{45EBE177-A52A-7046-B5C4-400BAAA7A438}">
      <dgm:prSet/>
      <dgm:spPr/>
      <dgm:t>
        <a:bodyPr/>
        <a:lstStyle/>
        <a:p>
          <a:endParaRPr lang="it-IT"/>
        </a:p>
      </dgm:t>
    </dgm:pt>
    <dgm:pt modelId="{8865A611-C870-844B-8654-EC61D6105328}">
      <dgm:prSet/>
      <dgm:spPr/>
      <dgm:t>
        <a:bodyPr/>
        <a:lstStyle/>
        <a:p>
          <a:pPr rtl="0"/>
          <a:r>
            <a:rPr lang="it-IT" b="0" i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a </a:t>
          </a:r>
          <a:r>
            <a:rPr lang="it-IT" b="0" i="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SoS</a:t>
          </a:r>
          <a:r>
            <a:rPr lang="it-IT" b="0" i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it-IT" b="0" i="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evolves</a:t>
          </a:r>
          <a:r>
            <a:rPr lang="it-IT" b="0" i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with time and </a:t>
          </a:r>
          <a:r>
            <a:rPr lang="it-IT" b="0" i="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experience</a:t>
          </a:r>
          <a:endParaRPr lang="it-IT" b="1" dirty="0"/>
        </a:p>
      </dgm:t>
    </dgm:pt>
    <dgm:pt modelId="{4046DE3F-CF5A-8040-966F-4DDCFA5386F6}" type="parTrans" cxnId="{9FBBBEB4-D2A6-9F42-8155-0ADA7FBAECF7}">
      <dgm:prSet/>
      <dgm:spPr/>
      <dgm:t>
        <a:bodyPr/>
        <a:lstStyle/>
        <a:p>
          <a:endParaRPr lang="it-IT"/>
        </a:p>
      </dgm:t>
    </dgm:pt>
    <dgm:pt modelId="{15C27886-317D-9C4B-9ABC-DD4F58050FE8}" type="sibTrans" cxnId="{9FBBBEB4-D2A6-9F42-8155-0ADA7FBAECF7}">
      <dgm:prSet/>
      <dgm:spPr/>
      <dgm:t>
        <a:bodyPr/>
        <a:lstStyle/>
        <a:p>
          <a:endParaRPr lang="it-IT"/>
        </a:p>
      </dgm:t>
    </dgm:pt>
    <dgm:pt modelId="{30DB6DFF-C606-3F40-951F-E5369CB218B2}">
      <dgm:prSet/>
      <dgm:spPr/>
      <dgm:t>
        <a:bodyPr/>
        <a:lstStyle/>
        <a:p>
          <a:pPr rtl="0"/>
          <a:r>
            <a:rPr lang="it-IT" b="0" i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a </a:t>
          </a:r>
          <a:r>
            <a:rPr lang="it-IT" b="0" i="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SoS</a:t>
          </a:r>
          <a:r>
            <a:rPr lang="it-IT" b="0" i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it-IT" b="0" i="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consists</a:t>
          </a:r>
          <a:r>
            <a:rPr lang="it-IT" b="0" i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of multiple, </a:t>
          </a:r>
          <a:r>
            <a:rPr lang="it-IT" b="0" i="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heterogeneous</a:t>
          </a:r>
          <a:r>
            <a:rPr lang="it-IT" b="0" i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, </a:t>
          </a:r>
          <a:r>
            <a:rPr lang="it-IT" b="0" i="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operating</a:t>
          </a:r>
          <a:r>
            <a:rPr lang="it-IT" b="0" i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it-IT" b="0" i="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systems</a:t>
          </a:r>
          <a:r>
            <a:rPr lang="it-IT" b="0" i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it-IT" b="0" i="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embedded</a:t>
          </a:r>
          <a:r>
            <a:rPr lang="it-IT" b="0" i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in networks </a:t>
          </a:r>
          <a:r>
            <a:rPr lang="it-IT" b="0" i="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at</a:t>
          </a:r>
          <a:r>
            <a:rPr lang="it-IT" b="0" i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multiple </a:t>
          </a:r>
          <a:r>
            <a:rPr lang="it-IT" b="0" i="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levels</a:t>
          </a:r>
          <a:endParaRPr lang="it-IT" b="1" dirty="0"/>
        </a:p>
      </dgm:t>
    </dgm:pt>
    <dgm:pt modelId="{A87CAA4C-E014-0D4F-AC42-80CA816268E3}" type="parTrans" cxnId="{65639B26-C010-4141-8FAE-FFFF08274D14}">
      <dgm:prSet/>
      <dgm:spPr/>
      <dgm:t>
        <a:bodyPr/>
        <a:lstStyle/>
        <a:p>
          <a:endParaRPr lang="it-IT"/>
        </a:p>
      </dgm:t>
    </dgm:pt>
    <dgm:pt modelId="{DAD5A54E-E74D-CD41-9A0D-D95FEE12C3AD}" type="sibTrans" cxnId="{65639B26-C010-4141-8FAE-FFFF08274D14}">
      <dgm:prSet/>
      <dgm:spPr/>
      <dgm:t>
        <a:bodyPr/>
        <a:lstStyle/>
        <a:p>
          <a:endParaRPr lang="it-IT"/>
        </a:p>
      </dgm:t>
    </dgm:pt>
    <dgm:pt modelId="{A99C8253-D15F-5D4E-B3BF-89B5F5A2277C}" type="pres">
      <dgm:prSet presAssocID="{C8314EF0-E1B0-9D48-A62F-3B54706B8AF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54B56D8E-13CF-B143-86E3-B50475DD81BC}" type="pres">
      <dgm:prSet presAssocID="{F0B70EF2-82CE-AD4E-AC4C-2A4D3B2BF0DC}" presName="thickLine" presStyleLbl="alignNode1" presStyleIdx="0" presStyleCnt="5"/>
      <dgm:spPr/>
    </dgm:pt>
    <dgm:pt modelId="{16B7696D-AF15-0B44-A188-79E580516449}" type="pres">
      <dgm:prSet presAssocID="{F0B70EF2-82CE-AD4E-AC4C-2A4D3B2BF0DC}" presName="horz1" presStyleCnt="0"/>
      <dgm:spPr/>
    </dgm:pt>
    <dgm:pt modelId="{2CD6A77E-D297-E54A-B32B-6772B9AC7EF4}" type="pres">
      <dgm:prSet presAssocID="{F0B70EF2-82CE-AD4E-AC4C-2A4D3B2BF0DC}" presName="tx1" presStyleLbl="revTx" presStyleIdx="0" presStyleCnt="10"/>
      <dgm:spPr/>
      <dgm:t>
        <a:bodyPr/>
        <a:lstStyle/>
        <a:p>
          <a:endParaRPr lang="it-IT"/>
        </a:p>
      </dgm:t>
    </dgm:pt>
    <dgm:pt modelId="{0D0AA569-0DE9-804D-8476-DE3D1CEE10DB}" type="pres">
      <dgm:prSet presAssocID="{F0B70EF2-82CE-AD4E-AC4C-2A4D3B2BF0DC}" presName="vert1" presStyleCnt="0"/>
      <dgm:spPr/>
    </dgm:pt>
    <dgm:pt modelId="{D26DF4FA-9C48-BE42-B2B2-CC11CCD30DFE}" type="pres">
      <dgm:prSet presAssocID="{B69111F1-D7CA-B949-A254-6E21E160CB4C}" presName="vertSpace2a" presStyleCnt="0"/>
      <dgm:spPr/>
    </dgm:pt>
    <dgm:pt modelId="{216907CD-78EC-8A45-86E9-9F0EB4672D39}" type="pres">
      <dgm:prSet presAssocID="{B69111F1-D7CA-B949-A254-6E21E160CB4C}" presName="horz2" presStyleCnt="0"/>
      <dgm:spPr/>
    </dgm:pt>
    <dgm:pt modelId="{8E08EDDC-1531-A948-9299-394B7B0C445C}" type="pres">
      <dgm:prSet presAssocID="{B69111F1-D7CA-B949-A254-6E21E160CB4C}" presName="horzSpace2" presStyleCnt="0"/>
      <dgm:spPr/>
    </dgm:pt>
    <dgm:pt modelId="{90E0BB38-5D49-674F-86F8-D2206AF5F04D}" type="pres">
      <dgm:prSet presAssocID="{B69111F1-D7CA-B949-A254-6E21E160CB4C}" presName="tx2" presStyleLbl="revTx" presStyleIdx="1" presStyleCnt="10"/>
      <dgm:spPr/>
      <dgm:t>
        <a:bodyPr/>
        <a:lstStyle/>
        <a:p>
          <a:endParaRPr lang="it-IT"/>
        </a:p>
      </dgm:t>
    </dgm:pt>
    <dgm:pt modelId="{60FF1F93-63CE-EB45-AFE2-F0C87AE5593B}" type="pres">
      <dgm:prSet presAssocID="{B69111F1-D7CA-B949-A254-6E21E160CB4C}" presName="vert2" presStyleCnt="0"/>
      <dgm:spPr/>
    </dgm:pt>
    <dgm:pt modelId="{43DA4550-6496-C54A-975F-D4E943B0E99D}" type="pres">
      <dgm:prSet presAssocID="{B69111F1-D7CA-B949-A254-6E21E160CB4C}" presName="thinLine2b" presStyleLbl="callout" presStyleIdx="0" presStyleCnt="5"/>
      <dgm:spPr/>
    </dgm:pt>
    <dgm:pt modelId="{FE15CE3A-95F5-B640-90C3-1C107BECB862}" type="pres">
      <dgm:prSet presAssocID="{B69111F1-D7CA-B949-A254-6E21E160CB4C}" presName="vertSpace2b" presStyleCnt="0"/>
      <dgm:spPr/>
    </dgm:pt>
    <dgm:pt modelId="{E430D390-EDA3-C34F-B853-A28732E1864C}" type="pres">
      <dgm:prSet presAssocID="{CC4DE232-E99A-7C4C-A1AE-E9DA968F71FB}" presName="thickLine" presStyleLbl="alignNode1" presStyleIdx="1" presStyleCnt="5"/>
      <dgm:spPr/>
    </dgm:pt>
    <dgm:pt modelId="{1116A4E6-ACF8-0A4A-8BED-B6DEC0150E6B}" type="pres">
      <dgm:prSet presAssocID="{CC4DE232-E99A-7C4C-A1AE-E9DA968F71FB}" presName="horz1" presStyleCnt="0"/>
      <dgm:spPr/>
    </dgm:pt>
    <dgm:pt modelId="{C428A4AF-489A-1944-9E46-4EC6A0515478}" type="pres">
      <dgm:prSet presAssocID="{CC4DE232-E99A-7C4C-A1AE-E9DA968F71FB}" presName="tx1" presStyleLbl="revTx" presStyleIdx="2" presStyleCnt="10"/>
      <dgm:spPr/>
      <dgm:t>
        <a:bodyPr/>
        <a:lstStyle/>
        <a:p>
          <a:endParaRPr lang="it-IT"/>
        </a:p>
      </dgm:t>
    </dgm:pt>
    <dgm:pt modelId="{60D416FF-0EA3-6945-AB71-A37A0F1F4489}" type="pres">
      <dgm:prSet presAssocID="{CC4DE232-E99A-7C4C-A1AE-E9DA968F71FB}" presName="vert1" presStyleCnt="0"/>
      <dgm:spPr/>
    </dgm:pt>
    <dgm:pt modelId="{DE23467E-52A5-AE40-A2E7-7CDB914C7FF9}" type="pres">
      <dgm:prSet presAssocID="{5AECC2DA-1689-7444-BF3B-CD38D1B5EE13}" presName="vertSpace2a" presStyleCnt="0"/>
      <dgm:spPr/>
    </dgm:pt>
    <dgm:pt modelId="{FBC23197-E202-2F46-A5B0-8261C06D8DC7}" type="pres">
      <dgm:prSet presAssocID="{5AECC2DA-1689-7444-BF3B-CD38D1B5EE13}" presName="horz2" presStyleCnt="0"/>
      <dgm:spPr/>
    </dgm:pt>
    <dgm:pt modelId="{8425AC11-DFD7-E341-95FF-64E06D0DF22D}" type="pres">
      <dgm:prSet presAssocID="{5AECC2DA-1689-7444-BF3B-CD38D1B5EE13}" presName="horzSpace2" presStyleCnt="0"/>
      <dgm:spPr/>
    </dgm:pt>
    <dgm:pt modelId="{4DCB98AD-63A4-044A-A0D5-CF408C22B451}" type="pres">
      <dgm:prSet presAssocID="{5AECC2DA-1689-7444-BF3B-CD38D1B5EE13}" presName="tx2" presStyleLbl="revTx" presStyleIdx="3" presStyleCnt="10"/>
      <dgm:spPr/>
      <dgm:t>
        <a:bodyPr/>
        <a:lstStyle/>
        <a:p>
          <a:endParaRPr lang="it-IT"/>
        </a:p>
      </dgm:t>
    </dgm:pt>
    <dgm:pt modelId="{F237E35A-4DDA-A143-B302-4EC7B10FC44D}" type="pres">
      <dgm:prSet presAssocID="{5AECC2DA-1689-7444-BF3B-CD38D1B5EE13}" presName="vert2" presStyleCnt="0"/>
      <dgm:spPr/>
    </dgm:pt>
    <dgm:pt modelId="{AEE46CDB-454B-A84E-BD0C-5230E4629E7E}" type="pres">
      <dgm:prSet presAssocID="{5AECC2DA-1689-7444-BF3B-CD38D1B5EE13}" presName="thinLine2b" presStyleLbl="callout" presStyleIdx="1" presStyleCnt="5"/>
      <dgm:spPr/>
    </dgm:pt>
    <dgm:pt modelId="{29DD28EB-3D30-5A4E-BC7A-EA6B7D1DB440}" type="pres">
      <dgm:prSet presAssocID="{5AECC2DA-1689-7444-BF3B-CD38D1B5EE13}" presName="vertSpace2b" presStyleCnt="0"/>
      <dgm:spPr/>
    </dgm:pt>
    <dgm:pt modelId="{8AEF9D55-F00C-0D4F-A6E5-5A274045A37B}" type="pres">
      <dgm:prSet presAssocID="{84308E35-FFFE-1846-9B5E-2EE0EC351F2B}" presName="thickLine" presStyleLbl="alignNode1" presStyleIdx="2" presStyleCnt="5"/>
      <dgm:spPr/>
    </dgm:pt>
    <dgm:pt modelId="{96CB0911-F6ED-7D4B-A033-413D9A3AB7C9}" type="pres">
      <dgm:prSet presAssocID="{84308E35-FFFE-1846-9B5E-2EE0EC351F2B}" presName="horz1" presStyleCnt="0"/>
      <dgm:spPr/>
    </dgm:pt>
    <dgm:pt modelId="{302D9618-3198-FC4F-B7E4-36D12D52261F}" type="pres">
      <dgm:prSet presAssocID="{84308E35-FFFE-1846-9B5E-2EE0EC351F2B}" presName="tx1" presStyleLbl="revTx" presStyleIdx="4" presStyleCnt="10"/>
      <dgm:spPr/>
      <dgm:t>
        <a:bodyPr/>
        <a:lstStyle/>
        <a:p>
          <a:endParaRPr lang="it-IT"/>
        </a:p>
      </dgm:t>
    </dgm:pt>
    <dgm:pt modelId="{20985F48-1D29-A44D-835C-B83D92E84ED9}" type="pres">
      <dgm:prSet presAssocID="{84308E35-FFFE-1846-9B5E-2EE0EC351F2B}" presName="vert1" presStyleCnt="0"/>
      <dgm:spPr/>
    </dgm:pt>
    <dgm:pt modelId="{50878A0E-8648-D544-902D-9ADB6AE17721}" type="pres">
      <dgm:prSet presAssocID="{0FC5DABE-E62B-714A-BD94-C8733DB38905}" presName="vertSpace2a" presStyleCnt="0"/>
      <dgm:spPr/>
    </dgm:pt>
    <dgm:pt modelId="{7A08D46B-C754-0140-871C-64DFFF105634}" type="pres">
      <dgm:prSet presAssocID="{0FC5DABE-E62B-714A-BD94-C8733DB38905}" presName="horz2" presStyleCnt="0"/>
      <dgm:spPr/>
    </dgm:pt>
    <dgm:pt modelId="{A9497325-5D85-8C48-9CA3-D0FB67B3968D}" type="pres">
      <dgm:prSet presAssocID="{0FC5DABE-E62B-714A-BD94-C8733DB38905}" presName="horzSpace2" presStyleCnt="0"/>
      <dgm:spPr/>
    </dgm:pt>
    <dgm:pt modelId="{60147DF0-A5C3-E34C-A120-28E5A401BD20}" type="pres">
      <dgm:prSet presAssocID="{0FC5DABE-E62B-714A-BD94-C8733DB38905}" presName="tx2" presStyleLbl="revTx" presStyleIdx="5" presStyleCnt="10"/>
      <dgm:spPr/>
      <dgm:t>
        <a:bodyPr/>
        <a:lstStyle/>
        <a:p>
          <a:endParaRPr lang="it-IT"/>
        </a:p>
      </dgm:t>
    </dgm:pt>
    <dgm:pt modelId="{E381CB4B-A6FB-D84D-AAB3-CE60F6DD8FCE}" type="pres">
      <dgm:prSet presAssocID="{0FC5DABE-E62B-714A-BD94-C8733DB38905}" presName="vert2" presStyleCnt="0"/>
      <dgm:spPr/>
    </dgm:pt>
    <dgm:pt modelId="{9AE841EB-5D90-CE4C-B4F3-7FA68ED2F813}" type="pres">
      <dgm:prSet presAssocID="{0FC5DABE-E62B-714A-BD94-C8733DB38905}" presName="thinLine2b" presStyleLbl="callout" presStyleIdx="2" presStyleCnt="5"/>
      <dgm:spPr/>
    </dgm:pt>
    <dgm:pt modelId="{8EEB47E5-D0DF-2F47-B000-B252320C8016}" type="pres">
      <dgm:prSet presAssocID="{0FC5DABE-E62B-714A-BD94-C8733DB38905}" presName="vertSpace2b" presStyleCnt="0"/>
      <dgm:spPr/>
    </dgm:pt>
    <dgm:pt modelId="{A5473994-1893-8141-B72B-D414F3994FE1}" type="pres">
      <dgm:prSet presAssocID="{10E314AD-6A44-9C48-8B52-FB7A1163E266}" presName="thickLine" presStyleLbl="alignNode1" presStyleIdx="3" presStyleCnt="5"/>
      <dgm:spPr/>
    </dgm:pt>
    <dgm:pt modelId="{DD86AD66-AFE2-2649-B928-290B85AF535F}" type="pres">
      <dgm:prSet presAssocID="{10E314AD-6A44-9C48-8B52-FB7A1163E266}" presName="horz1" presStyleCnt="0"/>
      <dgm:spPr/>
    </dgm:pt>
    <dgm:pt modelId="{9B4C9C1E-4539-7049-B44D-C2A778B2F635}" type="pres">
      <dgm:prSet presAssocID="{10E314AD-6A44-9C48-8B52-FB7A1163E266}" presName="tx1" presStyleLbl="revTx" presStyleIdx="6" presStyleCnt="10"/>
      <dgm:spPr/>
      <dgm:t>
        <a:bodyPr/>
        <a:lstStyle/>
        <a:p>
          <a:endParaRPr lang="it-IT"/>
        </a:p>
      </dgm:t>
    </dgm:pt>
    <dgm:pt modelId="{07247433-F0EC-8F49-B1F0-B4F74BFE43BF}" type="pres">
      <dgm:prSet presAssocID="{10E314AD-6A44-9C48-8B52-FB7A1163E266}" presName="vert1" presStyleCnt="0"/>
      <dgm:spPr/>
    </dgm:pt>
    <dgm:pt modelId="{821B0264-5271-664A-8FAF-9118C9FFE328}" type="pres">
      <dgm:prSet presAssocID="{8865A611-C870-844B-8654-EC61D6105328}" presName="vertSpace2a" presStyleCnt="0"/>
      <dgm:spPr/>
    </dgm:pt>
    <dgm:pt modelId="{2B9A5BD0-3D05-174C-B9C7-60734794ABBF}" type="pres">
      <dgm:prSet presAssocID="{8865A611-C870-844B-8654-EC61D6105328}" presName="horz2" presStyleCnt="0"/>
      <dgm:spPr/>
    </dgm:pt>
    <dgm:pt modelId="{09081DC7-C8FF-8441-BFFB-608DE8DA9606}" type="pres">
      <dgm:prSet presAssocID="{8865A611-C870-844B-8654-EC61D6105328}" presName="horzSpace2" presStyleCnt="0"/>
      <dgm:spPr/>
    </dgm:pt>
    <dgm:pt modelId="{19AF059E-67F8-824B-9EBB-759B332D9763}" type="pres">
      <dgm:prSet presAssocID="{8865A611-C870-844B-8654-EC61D6105328}" presName="tx2" presStyleLbl="revTx" presStyleIdx="7" presStyleCnt="10"/>
      <dgm:spPr/>
      <dgm:t>
        <a:bodyPr/>
        <a:lstStyle/>
        <a:p>
          <a:endParaRPr lang="it-IT"/>
        </a:p>
      </dgm:t>
    </dgm:pt>
    <dgm:pt modelId="{56F67F7A-1BA9-8945-A5A7-1309D4F31B39}" type="pres">
      <dgm:prSet presAssocID="{8865A611-C870-844B-8654-EC61D6105328}" presName="vert2" presStyleCnt="0"/>
      <dgm:spPr/>
    </dgm:pt>
    <dgm:pt modelId="{C87440C0-E8C2-EE46-82BA-CD84895DD06A}" type="pres">
      <dgm:prSet presAssocID="{8865A611-C870-844B-8654-EC61D6105328}" presName="thinLine2b" presStyleLbl="callout" presStyleIdx="3" presStyleCnt="5"/>
      <dgm:spPr/>
    </dgm:pt>
    <dgm:pt modelId="{97972236-AC46-834D-89CD-B301BBA1582A}" type="pres">
      <dgm:prSet presAssocID="{8865A611-C870-844B-8654-EC61D6105328}" presName="vertSpace2b" presStyleCnt="0"/>
      <dgm:spPr/>
    </dgm:pt>
    <dgm:pt modelId="{0372F5B0-3A08-B141-97C3-6B73113CB11E}" type="pres">
      <dgm:prSet presAssocID="{DE15343D-334D-AF46-98B3-695B72BAB5AF}" presName="thickLine" presStyleLbl="alignNode1" presStyleIdx="4" presStyleCnt="5"/>
      <dgm:spPr/>
    </dgm:pt>
    <dgm:pt modelId="{456A00A0-F27C-9C4B-99EC-2892E955C41D}" type="pres">
      <dgm:prSet presAssocID="{DE15343D-334D-AF46-98B3-695B72BAB5AF}" presName="horz1" presStyleCnt="0"/>
      <dgm:spPr/>
    </dgm:pt>
    <dgm:pt modelId="{14C22E01-4467-B64F-8716-7302C3E996DC}" type="pres">
      <dgm:prSet presAssocID="{DE15343D-334D-AF46-98B3-695B72BAB5AF}" presName="tx1" presStyleLbl="revTx" presStyleIdx="8" presStyleCnt="10"/>
      <dgm:spPr/>
      <dgm:t>
        <a:bodyPr/>
        <a:lstStyle/>
        <a:p>
          <a:endParaRPr lang="it-IT"/>
        </a:p>
      </dgm:t>
    </dgm:pt>
    <dgm:pt modelId="{7E741ABD-6AEC-4A45-9468-FDA267C6508C}" type="pres">
      <dgm:prSet presAssocID="{DE15343D-334D-AF46-98B3-695B72BAB5AF}" presName="vert1" presStyleCnt="0"/>
      <dgm:spPr/>
    </dgm:pt>
    <dgm:pt modelId="{39E8EAAA-3DAC-0E46-98D0-AAAE8C501B1C}" type="pres">
      <dgm:prSet presAssocID="{30DB6DFF-C606-3F40-951F-E5369CB218B2}" presName="vertSpace2a" presStyleCnt="0"/>
      <dgm:spPr/>
    </dgm:pt>
    <dgm:pt modelId="{5281C356-2812-1843-8AD7-FB98B53E591D}" type="pres">
      <dgm:prSet presAssocID="{30DB6DFF-C606-3F40-951F-E5369CB218B2}" presName="horz2" presStyleCnt="0"/>
      <dgm:spPr/>
    </dgm:pt>
    <dgm:pt modelId="{B2F55718-0262-3C4E-AC2E-27DF11E55552}" type="pres">
      <dgm:prSet presAssocID="{30DB6DFF-C606-3F40-951F-E5369CB218B2}" presName="horzSpace2" presStyleCnt="0"/>
      <dgm:spPr/>
    </dgm:pt>
    <dgm:pt modelId="{482B8BD8-814E-E341-9E09-2FD7F69FF9C3}" type="pres">
      <dgm:prSet presAssocID="{30DB6DFF-C606-3F40-951F-E5369CB218B2}" presName="tx2" presStyleLbl="revTx" presStyleIdx="9" presStyleCnt="10"/>
      <dgm:spPr/>
      <dgm:t>
        <a:bodyPr/>
        <a:lstStyle/>
        <a:p>
          <a:endParaRPr lang="it-IT"/>
        </a:p>
      </dgm:t>
    </dgm:pt>
    <dgm:pt modelId="{481E0D8E-8307-B045-A194-2524978AABE2}" type="pres">
      <dgm:prSet presAssocID="{30DB6DFF-C606-3F40-951F-E5369CB218B2}" presName="vert2" presStyleCnt="0"/>
      <dgm:spPr/>
    </dgm:pt>
    <dgm:pt modelId="{21AD1971-A8BC-4847-825B-3BDC1C3C909C}" type="pres">
      <dgm:prSet presAssocID="{30DB6DFF-C606-3F40-951F-E5369CB218B2}" presName="thinLine2b" presStyleLbl="callout" presStyleIdx="4" presStyleCnt="5"/>
      <dgm:spPr/>
    </dgm:pt>
    <dgm:pt modelId="{DCE88CC4-E63B-0C4D-81C1-318F857F9C55}" type="pres">
      <dgm:prSet presAssocID="{30DB6DFF-C606-3F40-951F-E5369CB218B2}" presName="vertSpace2b" presStyleCnt="0"/>
      <dgm:spPr/>
    </dgm:pt>
  </dgm:ptLst>
  <dgm:cxnLst>
    <dgm:cxn modelId="{45EBE177-A52A-7046-B5C4-400BAAA7A438}" srcId="{84308E35-FFFE-1846-9B5E-2EE0EC351F2B}" destId="{0FC5DABE-E62B-714A-BD94-C8733DB38905}" srcOrd="0" destOrd="0" parTransId="{89C766D9-561B-CD45-8481-0BF6624BBA05}" sibTransId="{84F3CF7A-C604-364B-BF39-1CC83CCE696D}"/>
    <dgm:cxn modelId="{32539972-3D04-BB45-BD1C-8B1CCFCEA414}" srcId="{F0B70EF2-82CE-AD4E-AC4C-2A4D3B2BF0DC}" destId="{B69111F1-D7CA-B949-A254-6E21E160CB4C}" srcOrd="0" destOrd="0" parTransId="{BC4619DF-0833-0A42-9193-8DB519D5B742}" sibTransId="{4B551249-9FE2-2E4E-8DA7-5E43496BC87E}"/>
    <dgm:cxn modelId="{5E3684FA-7D63-4E4B-97F2-02442F7BC4B5}" type="presOf" srcId="{30DB6DFF-C606-3F40-951F-E5369CB218B2}" destId="{482B8BD8-814E-E341-9E09-2FD7F69FF9C3}" srcOrd="0" destOrd="0" presId="urn:microsoft.com/office/officeart/2008/layout/LinedList"/>
    <dgm:cxn modelId="{460C1798-59E8-8A44-9270-DF394B3EBF07}" srcId="{C8314EF0-E1B0-9D48-A62F-3B54706B8AFE}" destId="{F0B70EF2-82CE-AD4E-AC4C-2A4D3B2BF0DC}" srcOrd="0" destOrd="0" parTransId="{EBBB813D-E113-8E4F-B828-A00C25406C15}" sibTransId="{B01B3CC0-9017-3744-B49D-2A63E94FED82}"/>
    <dgm:cxn modelId="{84887B2E-E3EE-4C4F-B04C-CC7579EDEC55}" srcId="{C8314EF0-E1B0-9D48-A62F-3B54706B8AFE}" destId="{DE15343D-334D-AF46-98B3-695B72BAB5AF}" srcOrd="4" destOrd="0" parTransId="{D850D3A2-D78C-0E4C-960A-6D2C4AFDEFDC}" sibTransId="{207F540D-3A4B-C84E-B020-7B862E7B6901}"/>
    <dgm:cxn modelId="{03AF49E7-A625-2E4E-8C52-174AAF575EC2}" type="presOf" srcId="{DE15343D-334D-AF46-98B3-695B72BAB5AF}" destId="{14C22E01-4467-B64F-8716-7302C3E996DC}" srcOrd="0" destOrd="0" presId="urn:microsoft.com/office/officeart/2008/layout/LinedList"/>
    <dgm:cxn modelId="{FA4844B7-6A6A-2949-8217-61C5714A5E94}" type="presOf" srcId="{CC4DE232-E99A-7C4C-A1AE-E9DA968F71FB}" destId="{C428A4AF-489A-1944-9E46-4EC6A0515478}" srcOrd="0" destOrd="0" presId="urn:microsoft.com/office/officeart/2008/layout/LinedList"/>
    <dgm:cxn modelId="{DA341FE2-06DC-484E-B237-B1B52601EA76}" srcId="{C8314EF0-E1B0-9D48-A62F-3B54706B8AFE}" destId="{84308E35-FFFE-1846-9B5E-2EE0EC351F2B}" srcOrd="2" destOrd="0" parTransId="{3A86CC49-5F89-A34B-A111-88D34959122A}" sibTransId="{4B348713-4320-4F4F-8D86-8E0DAC2F2C70}"/>
    <dgm:cxn modelId="{8193E8B2-4033-2849-9AF3-350E5256B48F}" srcId="{C8314EF0-E1B0-9D48-A62F-3B54706B8AFE}" destId="{10E314AD-6A44-9C48-8B52-FB7A1163E266}" srcOrd="3" destOrd="0" parTransId="{5DA33AD7-4A58-6D4A-A1E6-3F2A76E04CEE}" sibTransId="{EECB425C-D635-9648-A46D-4D295F1771E2}"/>
    <dgm:cxn modelId="{BFE7E547-A778-2748-A6CF-4F1E89DFC0F8}" type="presOf" srcId="{F0B70EF2-82CE-AD4E-AC4C-2A4D3B2BF0DC}" destId="{2CD6A77E-D297-E54A-B32B-6772B9AC7EF4}" srcOrd="0" destOrd="0" presId="urn:microsoft.com/office/officeart/2008/layout/LinedList"/>
    <dgm:cxn modelId="{1434C110-EADD-5047-8494-ACFBDDFEFFD9}" type="presOf" srcId="{8865A611-C870-844B-8654-EC61D6105328}" destId="{19AF059E-67F8-824B-9EBB-759B332D9763}" srcOrd="0" destOrd="0" presId="urn:microsoft.com/office/officeart/2008/layout/LinedList"/>
    <dgm:cxn modelId="{E85AC999-E060-E14F-9C9B-13CDD76152F3}" type="presOf" srcId="{5AECC2DA-1689-7444-BF3B-CD38D1B5EE13}" destId="{4DCB98AD-63A4-044A-A0D5-CF408C22B451}" srcOrd="0" destOrd="0" presId="urn:microsoft.com/office/officeart/2008/layout/LinedList"/>
    <dgm:cxn modelId="{52555F14-68F6-4A48-8A50-AB06E8CB47F0}" type="presOf" srcId="{84308E35-FFFE-1846-9B5E-2EE0EC351F2B}" destId="{302D9618-3198-FC4F-B7E4-36D12D52261F}" srcOrd="0" destOrd="0" presId="urn:microsoft.com/office/officeart/2008/layout/LinedList"/>
    <dgm:cxn modelId="{9FBBBEB4-D2A6-9F42-8155-0ADA7FBAECF7}" srcId="{10E314AD-6A44-9C48-8B52-FB7A1163E266}" destId="{8865A611-C870-844B-8654-EC61D6105328}" srcOrd="0" destOrd="0" parTransId="{4046DE3F-CF5A-8040-966F-4DDCFA5386F6}" sibTransId="{15C27886-317D-9C4B-9ABC-DD4F58050FE8}"/>
    <dgm:cxn modelId="{C524D5A5-CC4E-D64A-AC8A-49C0D148C519}" type="presOf" srcId="{10E314AD-6A44-9C48-8B52-FB7A1163E266}" destId="{9B4C9C1E-4539-7049-B44D-C2A778B2F635}" srcOrd="0" destOrd="0" presId="urn:microsoft.com/office/officeart/2008/layout/LinedList"/>
    <dgm:cxn modelId="{73070EA3-BB08-F342-AECA-AB7BF79F2688}" type="presOf" srcId="{C8314EF0-E1B0-9D48-A62F-3B54706B8AFE}" destId="{A99C8253-D15F-5D4E-B3BF-89B5F5A2277C}" srcOrd="0" destOrd="0" presId="urn:microsoft.com/office/officeart/2008/layout/LinedList"/>
    <dgm:cxn modelId="{610C728A-CE82-3648-B86F-F6E353A9A0EA}" srcId="{C8314EF0-E1B0-9D48-A62F-3B54706B8AFE}" destId="{CC4DE232-E99A-7C4C-A1AE-E9DA968F71FB}" srcOrd="1" destOrd="0" parTransId="{D0055794-6269-6D49-AC36-C898DA8EA57C}" sibTransId="{1FB4519B-7A6C-2649-9A21-3575C8CAF9EC}"/>
    <dgm:cxn modelId="{8ECAFAE4-56CC-D642-9348-81EE147335BB}" type="presOf" srcId="{0FC5DABE-E62B-714A-BD94-C8733DB38905}" destId="{60147DF0-A5C3-E34C-A120-28E5A401BD20}" srcOrd="0" destOrd="0" presId="urn:microsoft.com/office/officeart/2008/layout/LinedList"/>
    <dgm:cxn modelId="{65639B26-C010-4141-8FAE-FFFF08274D14}" srcId="{DE15343D-334D-AF46-98B3-695B72BAB5AF}" destId="{30DB6DFF-C606-3F40-951F-E5369CB218B2}" srcOrd="0" destOrd="0" parTransId="{A87CAA4C-E014-0D4F-AC42-80CA816268E3}" sibTransId="{DAD5A54E-E74D-CD41-9A0D-D95FEE12C3AD}"/>
    <dgm:cxn modelId="{5C72CF31-80F0-364C-A124-A07648B5DAA4}" srcId="{CC4DE232-E99A-7C4C-A1AE-E9DA968F71FB}" destId="{5AECC2DA-1689-7444-BF3B-CD38D1B5EE13}" srcOrd="0" destOrd="0" parTransId="{4717630D-E6D5-2D4C-B7DC-DE5829AB0C31}" sibTransId="{BAA20EDA-8DD2-1249-8FF3-FBD477AE2D06}"/>
    <dgm:cxn modelId="{48B24D44-A7CF-9247-9688-6CE9331498C6}" type="presOf" srcId="{B69111F1-D7CA-B949-A254-6E21E160CB4C}" destId="{90E0BB38-5D49-674F-86F8-D2206AF5F04D}" srcOrd="0" destOrd="0" presId="urn:microsoft.com/office/officeart/2008/layout/LinedList"/>
    <dgm:cxn modelId="{DB89B8A2-5B2F-B544-A9AF-D3A968D0D4CF}" type="presParOf" srcId="{A99C8253-D15F-5D4E-B3BF-89B5F5A2277C}" destId="{54B56D8E-13CF-B143-86E3-B50475DD81BC}" srcOrd="0" destOrd="0" presId="urn:microsoft.com/office/officeart/2008/layout/LinedList"/>
    <dgm:cxn modelId="{A11E33B9-E554-E645-BE98-F6A26E8763F3}" type="presParOf" srcId="{A99C8253-D15F-5D4E-B3BF-89B5F5A2277C}" destId="{16B7696D-AF15-0B44-A188-79E580516449}" srcOrd="1" destOrd="0" presId="urn:microsoft.com/office/officeart/2008/layout/LinedList"/>
    <dgm:cxn modelId="{CBCE53CD-7691-0A47-937F-14C032F08225}" type="presParOf" srcId="{16B7696D-AF15-0B44-A188-79E580516449}" destId="{2CD6A77E-D297-E54A-B32B-6772B9AC7EF4}" srcOrd="0" destOrd="0" presId="urn:microsoft.com/office/officeart/2008/layout/LinedList"/>
    <dgm:cxn modelId="{DEC7D73C-80BD-BD4A-B13C-691414B3A0B1}" type="presParOf" srcId="{16B7696D-AF15-0B44-A188-79E580516449}" destId="{0D0AA569-0DE9-804D-8476-DE3D1CEE10DB}" srcOrd="1" destOrd="0" presId="urn:microsoft.com/office/officeart/2008/layout/LinedList"/>
    <dgm:cxn modelId="{21730174-5E62-6847-A2D9-E6E8FC336331}" type="presParOf" srcId="{0D0AA569-0DE9-804D-8476-DE3D1CEE10DB}" destId="{D26DF4FA-9C48-BE42-B2B2-CC11CCD30DFE}" srcOrd="0" destOrd="0" presId="urn:microsoft.com/office/officeart/2008/layout/LinedList"/>
    <dgm:cxn modelId="{E9BE7B8E-2148-B448-9C75-B5EC26B83F49}" type="presParOf" srcId="{0D0AA569-0DE9-804D-8476-DE3D1CEE10DB}" destId="{216907CD-78EC-8A45-86E9-9F0EB4672D39}" srcOrd="1" destOrd="0" presId="urn:microsoft.com/office/officeart/2008/layout/LinedList"/>
    <dgm:cxn modelId="{52AE08A4-4C08-FF4E-A698-967AF07D033E}" type="presParOf" srcId="{216907CD-78EC-8A45-86E9-9F0EB4672D39}" destId="{8E08EDDC-1531-A948-9299-394B7B0C445C}" srcOrd="0" destOrd="0" presId="urn:microsoft.com/office/officeart/2008/layout/LinedList"/>
    <dgm:cxn modelId="{7B613CEA-A46A-DA45-B3C1-2DEF014315C0}" type="presParOf" srcId="{216907CD-78EC-8A45-86E9-9F0EB4672D39}" destId="{90E0BB38-5D49-674F-86F8-D2206AF5F04D}" srcOrd="1" destOrd="0" presId="urn:microsoft.com/office/officeart/2008/layout/LinedList"/>
    <dgm:cxn modelId="{421A5BED-CC89-D24A-B54B-A042EE00F2E2}" type="presParOf" srcId="{216907CD-78EC-8A45-86E9-9F0EB4672D39}" destId="{60FF1F93-63CE-EB45-AFE2-F0C87AE5593B}" srcOrd="2" destOrd="0" presId="urn:microsoft.com/office/officeart/2008/layout/LinedList"/>
    <dgm:cxn modelId="{8187CD9A-1D98-0A45-BBB7-AF4B6926E3B7}" type="presParOf" srcId="{0D0AA569-0DE9-804D-8476-DE3D1CEE10DB}" destId="{43DA4550-6496-C54A-975F-D4E943B0E99D}" srcOrd="2" destOrd="0" presId="urn:microsoft.com/office/officeart/2008/layout/LinedList"/>
    <dgm:cxn modelId="{D5080033-5A3A-0245-BB75-F1F903FF6F15}" type="presParOf" srcId="{0D0AA569-0DE9-804D-8476-DE3D1CEE10DB}" destId="{FE15CE3A-95F5-B640-90C3-1C107BECB862}" srcOrd="3" destOrd="0" presId="urn:microsoft.com/office/officeart/2008/layout/LinedList"/>
    <dgm:cxn modelId="{0CF8C328-F903-E34A-A24F-934DDB6FCBB9}" type="presParOf" srcId="{A99C8253-D15F-5D4E-B3BF-89B5F5A2277C}" destId="{E430D390-EDA3-C34F-B853-A28732E1864C}" srcOrd="2" destOrd="0" presId="urn:microsoft.com/office/officeart/2008/layout/LinedList"/>
    <dgm:cxn modelId="{B3A18F36-C582-7843-B649-AAF8EE5AA518}" type="presParOf" srcId="{A99C8253-D15F-5D4E-B3BF-89B5F5A2277C}" destId="{1116A4E6-ACF8-0A4A-8BED-B6DEC0150E6B}" srcOrd="3" destOrd="0" presId="urn:microsoft.com/office/officeart/2008/layout/LinedList"/>
    <dgm:cxn modelId="{A41C98D5-3F55-514A-B8B0-5667C9094C0D}" type="presParOf" srcId="{1116A4E6-ACF8-0A4A-8BED-B6DEC0150E6B}" destId="{C428A4AF-489A-1944-9E46-4EC6A0515478}" srcOrd="0" destOrd="0" presId="urn:microsoft.com/office/officeart/2008/layout/LinedList"/>
    <dgm:cxn modelId="{0024603E-3861-5F45-A2EC-9A417A2408FB}" type="presParOf" srcId="{1116A4E6-ACF8-0A4A-8BED-B6DEC0150E6B}" destId="{60D416FF-0EA3-6945-AB71-A37A0F1F4489}" srcOrd="1" destOrd="0" presId="urn:microsoft.com/office/officeart/2008/layout/LinedList"/>
    <dgm:cxn modelId="{AA987CC6-EC13-FB4A-BA04-892063358174}" type="presParOf" srcId="{60D416FF-0EA3-6945-AB71-A37A0F1F4489}" destId="{DE23467E-52A5-AE40-A2E7-7CDB914C7FF9}" srcOrd="0" destOrd="0" presId="urn:microsoft.com/office/officeart/2008/layout/LinedList"/>
    <dgm:cxn modelId="{3C1C97CE-3979-5A4D-B385-1D15B9266E2B}" type="presParOf" srcId="{60D416FF-0EA3-6945-AB71-A37A0F1F4489}" destId="{FBC23197-E202-2F46-A5B0-8261C06D8DC7}" srcOrd="1" destOrd="0" presId="urn:microsoft.com/office/officeart/2008/layout/LinedList"/>
    <dgm:cxn modelId="{72E62B06-CC50-C646-A6FC-624642C786B3}" type="presParOf" srcId="{FBC23197-E202-2F46-A5B0-8261C06D8DC7}" destId="{8425AC11-DFD7-E341-95FF-64E06D0DF22D}" srcOrd="0" destOrd="0" presId="urn:microsoft.com/office/officeart/2008/layout/LinedList"/>
    <dgm:cxn modelId="{EF067470-80A7-CB4B-8E63-FBDB17429F54}" type="presParOf" srcId="{FBC23197-E202-2F46-A5B0-8261C06D8DC7}" destId="{4DCB98AD-63A4-044A-A0D5-CF408C22B451}" srcOrd="1" destOrd="0" presId="urn:microsoft.com/office/officeart/2008/layout/LinedList"/>
    <dgm:cxn modelId="{268FA56E-B1C7-B54E-A21C-90FFB4D30266}" type="presParOf" srcId="{FBC23197-E202-2F46-A5B0-8261C06D8DC7}" destId="{F237E35A-4DDA-A143-B302-4EC7B10FC44D}" srcOrd="2" destOrd="0" presId="urn:microsoft.com/office/officeart/2008/layout/LinedList"/>
    <dgm:cxn modelId="{7B5FE060-D233-B140-B59A-C7313C54AD8F}" type="presParOf" srcId="{60D416FF-0EA3-6945-AB71-A37A0F1F4489}" destId="{AEE46CDB-454B-A84E-BD0C-5230E4629E7E}" srcOrd="2" destOrd="0" presId="urn:microsoft.com/office/officeart/2008/layout/LinedList"/>
    <dgm:cxn modelId="{CE7CB4A5-4DD4-A14C-9CD0-4A86028921B3}" type="presParOf" srcId="{60D416FF-0EA3-6945-AB71-A37A0F1F4489}" destId="{29DD28EB-3D30-5A4E-BC7A-EA6B7D1DB440}" srcOrd="3" destOrd="0" presId="urn:microsoft.com/office/officeart/2008/layout/LinedList"/>
    <dgm:cxn modelId="{9F24B9C2-0EBE-0E45-B711-88A58521597A}" type="presParOf" srcId="{A99C8253-D15F-5D4E-B3BF-89B5F5A2277C}" destId="{8AEF9D55-F00C-0D4F-A6E5-5A274045A37B}" srcOrd="4" destOrd="0" presId="urn:microsoft.com/office/officeart/2008/layout/LinedList"/>
    <dgm:cxn modelId="{5C6D2D8A-3EE4-8741-98CF-AA1AFBCDC358}" type="presParOf" srcId="{A99C8253-D15F-5D4E-B3BF-89B5F5A2277C}" destId="{96CB0911-F6ED-7D4B-A033-413D9A3AB7C9}" srcOrd="5" destOrd="0" presId="urn:microsoft.com/office/officeart/2008/layout/LinedList"/>
    <dgm:cxn modelId="{86008C12-10B4-FF48-9A3C-4A83D90ADC97}" type="presParOf" srcId="{96CB0911-F6ED-7D4B-A033-413D9A3AB7C9}" destId="{302D9618-3198-FC4F-B7E4-36D12D52261F}" srcOrd="0" destOrd="0" presId="urn:microsoft.com/office/officeart/2008/layout/LinedList"/>
    <dgm:cxn modelId="{7EA1EBC0-B2D5-F54E-A7A7-45D105472B50}" type="presParOf" srcId="{96CB0911-F6ED-7D4B-A033-413D9A3AB7C9}" destId="{20985F48-1D29-A44D-835C-B83D92E84ED9}" srcOrd="1" destOrd="0" presId="urn:microsoft.com/office/officeart/2008/layout/LinedList"/>
    <dgm:cxn modelId="{FECAB5D4-15A9-F94B-B252-291DDA642970}" type="presParOf" srcId="{20985F48-1D29-A44D-835C-B83D92E84ED9}" destId="{50878A0E-8648-D544-902D-9ADB6AE17721}" srcOrd="0" destOrd="0" presId="urn:microsoft.com/office/officeart/2008/layout/LinedList"/>
    <dgm:cxn modelId="{E3223DC8-7C63-2749-88BB-11F2BE44AEFF}" type="presParOf" srcId="{20985F48-1D29-A44D-835C-B83D92E84ED9}" destId="{7A08D46B-C754-0140-871C-64DFFF105634}" srcOrd="1" destOrd="0" presId="urn:microsoft.com/office/officeart/2008/layout/LinedList"/>
    <dgm:cxn modelId="{70DCF726-66B8-9548-B7DE-6317689CFE2E}" type="presParOf" srcId="{7A08D46B-C754-0140-871C-64DFFF105634}" destId="{A9497325-5D85-8C48-9CA3-D0FB67B3968D}" srcOrd="0" destOrd="0" presId="urn:microsoft.com/office/officeart/2008/layout/LinedList"/>
    <dgm:cxn modelId="{A669F63C-BB87-D14C-A092-14D4D84768D7}" type="presParOf" srcId="{7A08D46B-C754-0140-871C-64DFFF105634}" destId="{60147DF0-A5C3-E34C-A120-28E5A401BD20}" srcOrd="1" destOrd="0" presId="urn:microsoft.com/office/officeart/2008/layout/LinedList"/>
    <dgm:cxn modelId="{744AD3AF-9AFD-E645-9714-4D9FDAFBDB35}" type="presParOf" srcId="{7A08D46B-C754-0140-871C-64DFFF105634}" destId="{E381CB4B-A6FB-D84D-AAB3-CE60F6DD8FCE}" srcOrd="2" destOrd="0" presId="urn:microsoft.com/office/officeart/2008/layout/LinedList"/>
    <dgm:cxn modelId="{C328CAE6-33AE-A847-B1EA-D5754AC81E0B}" type="presParOf" srcId="{20985F48-1D29-A44D-835C-B83D92E84ED9}" destId="{9AE841EB-5D90-CE4C-B4F3-7FA68ED2F813}" srcOrd="2" destOrd="0" presId="urn:microsoft.com/office/officeart/2008/layout/LinedList"/>
    <dgm:cxn modelId="{E748610C-9ED3-6C47-B083-F0E856A642C3}" type="presParOf" srcId="{20985F48-1D29-A44D-835C-B83D92E84ED9}" destId="{8EEB47E5-D0DF-2F47-B000-B252320C8016}" srcOrd="3" destOrd="0" presId="urn:microsoft.com/office/officeart/2008/layout/LinedList"/>
    <dgm:cxn modelId="{DBAD57CA-5097-314E-8A3B-0ABF05E3EF4C}" type="presParOf" srcId="{A99C8253-D15F-5D4E-B3BF-89B5F5A2277C}" destId="{A5473994-1893-8141-B72B-D414F3994FE1}" srcOrd="6" destOrd="0" presId="urn:microsoft.com/office/officeart/2008/layout/LinedList"/>
    <dgm:cxn modelId="{A4C1DB33-7710-304F-B6C7-FCDA4A72818B}" type="presParOf" srcId="{A99C8253-D15F-5D4E-B3BF-89B5F5A2277C}" destId="{DD86AD66-AFE2-2649-B928-290B85AF535F}" srcOrd="7" destOrd="0" presId="urn:microsoft.com/office/officeart/2008/layout/LinedList"/>
    <dgm:cxn modelId="{05B90791-7E7B-984A-9C3A-C4FE3E50F701}" type="presParOf" srcId="{DD86AD66-AFE2-2649-B928-290B85AF535F}" destId="{9B4C9C1E-4539-7049-B44D-C2A778B2F635}" srcOrd="0" destOrd="0" presId="urn:microsoft.com/office/officeart/2008/layout/LinedList"/>
    <dgm:cxn modelId="{4D7CD572-C5EF-8346-97FA-43E0D178C10B}" type="presParOf" srcId="{DD86AD66-AFE2-2649-B928-290B85AF535F}" destId="{07247433-F0EC-8F49-B1F0-B4F74BFE43BF}" srcOrd="1" destOrd="0" presId="urn:microsoft.com/office/officeart/2008/layout/LinedList"/>
    <dgm:cxn modelId="{10108FE2-C59A-BE45-8077-20F3C5CDD098}" type="presParOf" srcId="{07247433-F0EC-8F49-B1F0-B4F74BFE43BF}" destId="{821B0264-5271-664A-8FAF-9118C9FFE328}" srcOrd="0" destOrd="0" presId="urn:microsoft.com/office/officeart/2008/layout/LinedList"/>
    <dgm:cxn modelId="{818C2F4A-AE7B-8049-BC66-24C6F60855E1}" type="presParOf" srcId="{07247433-F0EC-8F49-B1F0-B4F74BFE43BF}" destId="{2B9A5BD0-3D05-174C-B9C7-60734794ABBF}" srcOrd="1" destOrd="0" presId="urn:microsoft.com/office/officeart/2008/layout/LinedList"/>
    <dgm:cxn modelId="{3300D26F-F707-C548-AFC4-FDC593FCF557}" type="presParOf" srcId="{2B9A5BD0-3D05-174C-B9C7-60734794ABBF}" destId="{09081DC7-C8FF-8441-BFFB-608DE8DA9606}" srcOrd="0" destOrd="0" presId="urn:microsoft.com/office/officeart/2008/layout/LinedList"/>
    <dgm:cxn modelId="{A22726B3-5CEC-914E-8642-CF2B57048FDA}" type="presParOf" srcId="{2B9A5BD0-3D05-174C-B9C7-60734794ABBF}" destId="{19AF059E-67F8-824B-9EBB-759B332D9763}" srcOrd="1" destOrd="0" presId="urn:microsoft.com/office/officeart/2008/layout/LinedList"/>
    <dgm:cxn modelId="{61AE5403-CAB5-7A4E-8E43-D282E50429E2}" type="presParOf" srcId="{2B9A5BD0-3D05-174C-B9C7-60734794ABBF}" destId="{56F67F7A-1BA9-8945-A5A7-1309D4F31B39}" srcOrd="2" destOrd="0" presId="urn:microsoft.com/office/officeart/2008/layout/LinedList"/>
    <dgm:cxn modelId="{1EEF08D0-6A5F-5E40-ACB7-604AB80E57A3}" type="presParOf" srcId="{07247433-F0EC-8F49-B1F0-B4F74BFE43BF}" destId="{C87440C0-E8C2-EE46-82BA-CD84895DD06A}" srcOrd="2" destOrd="0" presId="urn:microsoft.com/office/officeart/2008/layout/LinedList"/>
    <dgm:cxn modelId="{A4CA3176-5A47-D04A-A669-C4582510FADC}" type="presParOf" srcId="{07247433-F0EC-8F49-B1F0-B4F74BFE43BF}" destId="{97972236-AC46-834D-89CD-B301BBA1582A}" srcOrd="3" destOrd="0" presId="urn:microsoft.com/office/officeart/2008/layout/LinedList"/>
    <dgm:cxn modelId="{0ECC9EAF-6A57-8F4F-BCF3-B0D6FE812D65}" type="presParOf" srcId="{A99C8253-D15F-5D4E-B3BF-89B5F5A2277C}" destId="{0372F5B0-3A08-B141-97C3-6B73113CB11E}" srcOrd="8" destOrd="0" presId="urn:microsoft.com/office/officeart/2008/layout/LinedList"/>
    <dgm:cxn modelId="{0EAF5EBB-932D-F241-BBBF-759763991618}" type="presParOf" srcId="{A99C8253-D15F-5D4E-B3BF-89B5F5A2277C}" destId="{456A00A0-F27C-9C4B-99EC-2892E955C41D}" srcOrd="9" destOrd="0" presId="urn:microsoft.com/office/officeart/2008/layout/LinedList"/>
    <dgm:cxn modelId="{484A44FB-0661-2141-AD33-A81F9704C7F8}" type="presParOf" srcId="{456A00A0-F27C-9C4B-99EC-2892E955C41D}" destId="{14C22E01-4467-B64F-8716-7302C3E996DC}" srcOrd="0" destOrd="0" presId="urn:microsoft.com/office/officeart/2008/layout/LinedList"/>
    <dgm:cxn modelId="{37AF54E0-851F-E348-86E7-7CE49E023F2D}" type="presParOf" srcId="{456A00A0-F27C-9C4B-99EC-2892E955C41D}" destId="{7E741ABD-6AEC-4A45-9468-FDA267C6508C}" srcOrd="1" destOrd="0" presId="urn:microsoft.com/office/officeart/2008/layout/LinedList"/>
    <dgm:cxn modelId="{39E631CC-4321-3143-8F96-C5A50D335BEC}" type="presParOf" srcId="{7E741ABD-6AEC-4A45-9468-FDA267C6508C}" destId="{39E8EAAA-3DAC-0E46-98D0-AAAE8C501B1C}" srcOrd="0" destOrd="0" presId="urn:microsoft.com/office/officeart/2008/layout/LinedList"/>
    <dgm:cxn modelId="{08049538-9F9F-BA4F-A10C-DBF75019B013}" type="presParOf" srcId="{7E741ABD-6AEC-4A45-9468-FDA267C6508C}" destId="{5281C356-2812-1843-8AD7-FB98B53E591D}" srcOrd="1" destOrd="0" presId="urn:microsoft.com/office/officeart/2008/layout/LinedList"/>
    <dgm:cxn modelId="{63ED90A3-C336-2E40-8A63-FA6D35D69244}" type="presParOf" srcId="{5281C356-2812-1843-8AD7-FB98B53E591D}" destId="{B2F55718-0262-3C4E-AC2E-27DF11E55552}" srcOrd="0" destOrd="0" presId="urn:microsoft.com/office/officeart/2008/layout/LinedList"/>
    <dgm:cxn modelId="{E7BA8AA6-9516-7848-9277-BB6F2E7794A8}" type="presParOf" srcId="{5281C356-2812-1843-8AD7-FB98B53E591D}" destId="{482B8BD8-814E-E341-9E09-2FD7F69FF9C3}" srcOrd="1" destOrd="0" presId="urn:microsoft.com/office/officeart/2008/layout/LinedList"/>
    <dgm:cxn modelId="{4B62B1D7-0A76-854C-BA43-82AA165687E0}" type="presParOf" srcId="{5281C356-2812-1843-8AD7-FB98B53E591D}" destId="{481E0D8E-8307-B045-A194-2524978AABE2}" srcOrd="2" destOrd="0" presId="urn:microsoft.com/office/officeart/2008/layout/LinedList"/>
    <dgm:cxn modelId="{BA19BA24-C558-894B-AF43-5737BA422FC7}" type="presParOf" srcId="{7E741ABD-6AEC-4A45-9468-FDA267C6508C}" destId="{21AD1971-A8BC-4847-825B-3BDC1C3C909C}" srcOrd="2" destOrd="0" presId="urn:microsoft.com/office/officeart/2008/layout/LinedList"/>
    <dgm:cxn modelId="{83ADBB1C-1220-DF40-A518-1B435C916AEE}" type="presParOf" srcId="{7E741ABD-6AEC-4A45-9468-FDA267C6508C}" destId="{DCE88CC4-E63B-0C4D-81C1-318F857F9C5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808BAB-4330-7247-8B70-1404654C6EF5}" type="doc">
      <dgm:prSet loTypeId="urn:microsoft.com/office/officeart/2005/8/layout/pyramid2" loCatId="" qsTypeId="urn:microsoft.com/office/officeart/2005/8/quickstyle/simple4" qsCatId="simple" csTypeId="urn:microsoft.com/office/officeart/2005/8/colors/accent1_2" csCatId="accent1" phldr="1"/>
      <dgm:spPr/>
    </dgm:pt>
    <dgm:pt modelId="{AEB40C47-D791-F845-842C-7664FD41112F}">
      <dgm:prSet/>
      <dgm:spPr/>
      <dgm:t>
        <a:bodyPr/>
        <a:lstStyle/>
        <a:p>
          <a:r>
            <a:rPr lang="it-IT" dirty="0" smtClean="0"/>
            <a:t>Produce a first list of “</a:t>
          </a:r>
          <a:r>
            <a:rPr lang="it-IT" dirty="0" err="1" smtClean="0"/>
            <a:t>mandatory</a:t>
          </a:r>
          <a:r>
            <a:rPr lang="it-IT" dirty="0" smtClean="0"/>
            <a:t>” </a:t>
          </a:r>
          <a:r>
            <a:rPr lang="it-IT" dirty="0" err="1" smtClean="0"/>
            <a:t>services</a:t>
          </a:r>
          <a:endParaRPr lang="it-IT" dirty="0" smtClean="0"/>
        </a:p>
      </dgm:t>
    </dgm:pt>
    <dgm:pt modelId="{AD13CD9C-836A-9C49-81DA-05446C0B0390}" type="parTrans" cxnId="{87DADC4E-3829-424C-94B0-4E6FFE2A4E5D}">
      <dgm:prSet/>
      <dgm:spPr/>
      <dgm:t>
        <a:bodyPr/>
        <a:lstStyle/>
        <a:p>
          <a:endParaRPr lang="it-IT"/>
        </a:p>
      </dgm:t>
    </dgm:pt>
    <dgm:pt modelId="{B1FFB1C9-A291-CD42-BB5C-F5B576CE57B9}" type="sibTrans" cxnId="{87DADC4E-3829-424C-94B0-4E6FFE2A4E5D}">
      <dgm:prSet/>
      <dgm:spPr/>
      <dgm:t>
        <a:bodyPr/>
        <a:lstStyle/>
        <a:p>
          <a:endParaRPr lang="it-IT"/>
        </a:p>
      </dgm:t>
    </dgm:pt>
    <dgm:pt modelId="{FA787272-B631-1642-8996-671EF2DB4579}">
      <dgm:prSet/>
      <dgm:spPr/>
      <dgm:t>
        <a:bodyPr/>
        <a:lstStyle/>
        <a:p>
          <a:r>
            <a:rPr lang="it-IT" dirty="0" err="1" smtClean="0"/>
            <a:t>Identify</a:t>
          </a:r>
          <a:r>
            <a:rPr lang="it-IT" dirty="0" smtClean="0"/>
            <a:t> a </a:t>
          </a:r>
          <a:r>
            <a:rPr lang="it-IT" dirty="0" err="1" smtClean="0"/>
            <a:t>shared</a:t>
          </a:r>
          <a:r>
            <a:rPr lang="it-IT" dirty="0" smtClean="0"/>
            <a:t> </a:t>
          </a:r>
          <a:r>
            <a:rPr lang="it-IT" dirty="0" err="1" smtClean="0"/>
            <a:t>plan</a:t>
          </a:r>
          <a:r>
            <a:rPr lang="it-IT" dirty="0" smtClean="0"/>
            <a:t> </a:t>
          </a:r>
          <a:r>
            <a:rPr lang="it-IT" dirty="0" smtClean="0"/>
            <a:t>for </a:t>
          </a:r>
          <a:r>
            <a:rPr lang="it-IT" dirty="0" err="1" smtClean="0"/>
            <a:t>actions</a:t>
          </a:r>
          <a:r>
            <a:rPr lang="it-IT" dirty="0" smtClean="0"/>
            <a:t>  </a:t>
          </a:r>
          <a:endParaRPr lang="it-IT" dirty="0"/>
        </a:p>
      </dgm:t>
    </dgm:pt>
    <dgm:pt modelId="{F0DD2BBE-B9CA-4246-9C35-B63A404547B3}" type="parTrans" cxnId="{B68BE73A-2F7F-2549-BA3A-B88EADE74F71}">
      <dgm:prSet/>
      <dgm:spPr/>
      <dgm:t>
        <a:bodyPr/>
        <a:lstStyle/>
        <a:p>
          <a:endParaRPr lang="it-IT"/>
        </a:p>
      </dgm:t>
    </dgm:pt>
    <dgm:pt modelId="{8F4CCEF5-5686-224C-9CC8-912698702625}" type="sibTrans" cxnId="{B68BE73A-2F7F-2549-BA3A-B88EADE74F71}">
      <dgm:prSet/>
      <dgm:spPr/>
      <dgm:t>
        <a:bodyPr/>
        <a:lstStyle/>
        <a:p>
          <a:endParaRPr lang="it-IT"/>
        </a:p>
      </dgm:t>
    </dgm:pt>
    <dgm:pt modelId="{708991A2-59F1-094A-A6A9-32373891B8E7}">
      <dgm:prSet/>
      <dgm:spPr/>
      <dgm:t>
        <a:bodyPr/>
        <a:lstStyle/>
        <a:p>
          <a:r>
            <a:rPr lang="it-IT" dirty="0" err="1" smtClean="0"/>
            <a:t>Agree</a:t>
          </a:r>
          <a:r>
            <a:rPr lang="it-IT" dirty="0" smtClean="0"/>
            <a:t> on a share </a:t>
          </a:r>
          <a:r>
            <a:rPr lang="it-IT" dirty="0" err="1" smtClean="0"/>
            <a:t>vision</a:t>
          </a:r>
          <a:endParaRPr lang="it-IT" dirty="0"/>
        </a:p>
      </dgm:t>
    </dgm:pt>
    <dgm:pt modelId="{B505B588-2E2B-F14F-A704-99C420748485}" type="parTrans" cxnId="{A46805B7-F768-E747-A9FF-343DF5D0AFAB}">
      <dgm:prSet/>
      <dgm:spPr/>
      <dgm:t>
        <a:bodyPr/>
        <a:lstStyle/>
        <a:p>
          <a:endParaRPr lang="it-IT"/>
        </a:p>
      </dgm:t>
    </dgm:pt>
    <dgm:pt modelId="{4D716703-47F3-E445-8253-B8492E3F76F3}" type="sibTrans" cxnId="{A46805B7-F768-E747-A9FF-343DF5D0AFAB}">
      <dgm:prSet/>
      <dgm:spPr/>
      <dgm:t>
        <a:bodyPr/>
        <a:lstStyle/>
        <a:p>
          <a:endParaRPr lang="it-IT"/>
        </a:p>
      </dgm:t>
    </dgm:pt>
    <dgm:pt modelId="{E84D89F6-39BB-5B47-AFB1-51E7A29B0212}">
      <dgm:prSet/>
      <dgm:spPr/>
      <dgm:t>
        <a:bodyPr/>
        <a:lstStyle/>
        <a:p>
          <a:r>
            <a:rPr lang="it-IT" dirty="0" err="1" smtClean="0"/>
            <a:t>Agree</a:t>
          </a:r>
          <a:r>
            <a:rPr lang="it-IT" dirty="0" smtClean="0"/>
            <a:t> </a:t>
          </a:r>
          <a:r>
            <a:rPr lang="it-IT" dirty="0" smtClean="0"/>
            <a:t>on the </a:t>
          </a:r>
          <a:r>
            <a:rPr lang="it-IT" dirty="0" err="1" smtClean="0"/>
            <a:t>approach</a:t>
          </a:r>
          <a:endParaRPr lang="it-IT" dirty="0"/>
        </a:p>
      </dgm:t>
    </dgm:pt>
    <dgm:pt modelId="{D1481A57-6B57-3043-9DC5-A75765DFA9B8}" type="parTrans" cxnId="{39EDE75E-679C-5A4D-9447-D32340562A6B}">
      <dgm:prSet/>
      <dgm:spPr/>
      <dgm:t>
        <a:bodyPr/>
        <a:lstStyle/>
        <a:p>
          <a:endParaRPr lang="it-IT"/>
        </a:p>
      </dgm:t>
    </dgm:pt>
    <dgm:pt modelId="{8C411D5F-C84B-6546-85FC-64476C20734A}" type="sibTrans" cxnId="{39EDE75E-679C-5A4D-9447-D32340562A6B}">
      <dgm:prSet/>
      <dgm:spPr/>
      <dgm:t>
        <a:bodyPr/>
        <a:lstStyle/>
        <a:p>
          <a:endParaRPr lang="it-IT"/>
        </a:p>
      </dgm:t>
    </dgm:pt>
    <dgm:pt modelId="{610C83F6-CEA6-9946-8265-9C923603F21D}" type="pres">
      <dgm:prSet presAssocID="{87808BAB-4330-7247-8B70-1404654C6EF5}" presName="compositeShape" presStyleCnt="0">
        <dgm:presLayoutVars>
          <dgm:dir/>
          <dgm:resizeHandles/>
        </dgm:presLayoutVars>
      </dgm:prSet>
      <dgm:spPr/>
    </dgm:pt>
    <dgm:pt modelId="{43679C2A-28D5-9344-BB97-96DE8BEC16C9}" type="pres">
      <dgm:prSet presAssocID="{87808BAB-4330-7247-8B70-1404654C6EF5}" presName="pyramid" presStyleLbl="node1" presStyleIdx="0" presStyleCnt="1" custLinFactNeighborX="-58923" custLinFactNeighborY="-1998"/>
      <dgm:spPr/>
    </dgm:pt>
    <dgm:pt modelId="{EBA6B922-BEC4-D941-97AB-D668680CE7C7}" type="pres">
      <dgm:prSet presAssocID="{87808BAB-4330-7247-8B70-1404654C6EF5}" presName="theList" presStyleCnt="0"/>
      <dgm:spPr/>
    </dgm:pt>
    <dgm:pt modelId="{78C36CC1-C08E-9640-8A6F-94006ADBD091}" type="pres">
      <dgm:prSet presAssocID="{708991A2-59F1-094A-A6A9-32373891B8E7}" presName="aNode" presStyleLbl="fgAcc1" presStyleIdx="0" presStyleCnt="4" custScaleX="165904" custLinFactNeighborX="-7484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564370F-1C1F-934A-8DFA-60A4F698D0EB}" type="pres">
      <dgm:prSet presAssocID="{708991A2-59F1-094A-A6A9-32373891B8E7}" presName="aSpace" presStyleCnt="0"/>
      <dgm:spPr/>
    </dgm:pt>
    <dgm:pt modelId="{58C5AFCF-C2A2-C04C-AB9C-C273933F74F1}" type="pres">
      <dgm:prSet presAssocID="{E84D89F6-39BB-5B47-AFB1-51E7A29B0212}" presName="aNode" presStyleLbl="fgAcc1" presStyleIdx="1" presStyleCnt="4" custScaleX="165116" custLinFactNeighborX="-54812" custLinFactNeighborY="702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20369C8-CC00-9349-921F-D525770B6D56}" type="pres">
      <dgm:prSet presAssocID="{E84D89F6-39BB-5B47-AFB1-51E7A29B0212}" presName="aSpace" presStyleCnt="0"/>
      <dgm:spPr/>
    </dgm:pt>
    <dgm:pt modelId="{07152E8B-7D9B-5B4E-A5FA-80677245DC6A}" type="pres">
      <dgm:prSet presAssocID="{AEB40C47-D791-F845-842C-7664FD41112F}" presName="aNode" presStyleLbl="fgAcc1" presStyleIdx="2" presStyleCnt="4" custScaleX="165904" custLinFactNeighborX="-7484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19BF12B-7D88-F54D-AEAA-3B35EB95DD29}" type="pres">
      <dgm:prSet presAssocID="{AEB40C47-D791-F845-842C-7664FD41112F}" presName="aSpace" presStyleCnt="0"/>
      <dgm:spPr/>
    </dgm:pt>
    <dgm:pt modelId="{6E0822D6-CEEB-6E44-A64B-B4252A027DC7}" type="pres">
      <dgm:prSet presAssocID="{FA787272-B631-1642-8996-671EF2DB4579}" presName="aNode" presStyleLbl="fgAcc1" presStyleIdx="3" presStyleCnt="4" custScaleX="165904" custLinFactNeighborX="-7484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457F805-4DE4-6C4A-B861-501001FE6992}" type="pres">
      <dgm:prSet presAssocID="{FA787272-B631-1642-8996-671EF2DB4579}" presName="aSpace" presStyleCnt="0"/>
      <dgm:spPr/>
    </dgm:pt>
  </dgm:ptLst>
  <dgm:cxnLst>
    <dgm:cxn modelId="{6528FD5D-AD73-454C-A734-A1FBFCB63D99}" type="presOf" srcId="{87808BAB-4330-7247-8B70-1404654C6EF5}" destId="{610C83F6-CEA6-9946-8265-9C923603F21D}" srcOrd="0" destOrd="0" presId="urn:microsoft.com/office/officeart/2005/8/layout/pyramid2"/>
    <dgm:cxn modelId="{2C2093E6-6734-DA44-B63F-7868FDD28D3F}" type="presOf" srcId="{AEB40C47-D791-F845-842C-7664FD41112F}" destId="{07152E8B-7D9B-5B4E-A5FA-80677245DC6A}" srcOrd="0" destOrd="0" presId="urn:microsoft.com/office/officeart/2005/8/layout/pyramid2"/>
    <dgm:cxn modelId="{92A9E293-1BC9-E543-91D8-197728F496A4}" type="presOf" srcId="{FA787272-B631-1642-8996-671EF2DB4579}" destId="{6E0822D6-CEEB-6E44-A64B-B4252A027DC7}" srcOrd="0" destOrd="0" presId="urn:microsoft.com/office/officeart/2005/8/layout/pyramid2"/>
    <dgm:cxn modelId="{63D5CD4C-C337-8646-A5C5-69ED33E52A3F}" type="presOf" srcId="{708991A2-59F1-094A-A6A9-32373891B8E7}" destId="{78C36CC1-C08E-9640-8A6F-94006ADBD091}" srcOrd="0" destOrd="0" presId="urn:microsoft.com/office/officeart/2005/8/layout/pyramid2"/>
    <dgm:cxn modelId="{B68BE73A-2F7F-2549-BA3A-B88EADE74F71}" srcId="{87808BAB-4330-7247-8B70-1404654C6EF5}" destId="{FA787272-B631-1642-8996-671EF2DB4579}" srcOrd="3" destOrd="0" parTransId="{F0DD2BBE-B9CA-4246-9C35-B63A404547B3}" sibTransId="{8F4CCEF5-5686-224C-9CC8-912698702625}"/>
    <dgm:cxn modelId="{A46805B7-F768-E747-A9FF-343DF5D0AFAB}" srcId="{87808BAB-4330-7247-8B70-1404654C6EF5}" destId="{708991A2-59F1-094A-A6A9-32373891B8E7}" srcOrd="0" destOrd="0" parTransId="{B505B588-2E2B-F14F-A704-99C420748485}" sibTransId="{4D716703-47F3-E445-8253-B8492E3F76F3}"/>
    <dgm:cxn modelId="{935B6E92-64C4-8149-A62C-3034004145E7}" type="presOf" srcId="{E84D89F6-39BB-5B47-AFB1-51E7A29B0212}" destId="{58C5AFCF-C2A2-C04C-AB9C-C273933F74F1}" srcOrd="0" destOrd="0" presId="urn:microsoft.com/office/officeart/2005/8/layout/pyramid2"/>
    <dgm:cxn modelId="{39EDE75E-679C-5A4D-9447-D32340562A6B}" srcId="{87808BAB-4330-7247-8B70-1404654C6EF5}" destId="{E84D89F6-39BB-5B47-AFB1-51E7A29B0212}" srcOrd="1" destOrd="0" parTransId="{D1481A57-6B57-3043-9DC5-A75765DFA9B8}" sibTransId="{8C411D5F-C84B-6546-85FC-64476C20734A}"/>
    <dgm:cxn modelId="{87DADC4E-3829-424C-94B0-4E6FFE2A4E5D}" srcId="{87808BAB-4330-7247-8B70-1404654C6EF5}" destId="{AEB40C47-D791-F845-842C-7664FD41112F}" srcOrd="2" destOrd="0" parTransId="{AD13CD9C-836A-9C49-81DA-05446C0B0390}" sibTransId="{B1FFB1C9-A291-CD42-BB5C-F5B576CE57B9}"/>
    <dgm:cxn modelId="{73E8A4F2-8978-414A-A926-2298BA1424FC}" type="presParOf" srcId="{610C83F6-CEA6-9946-8265-9C923603F21D}" destId="{43679C2A-28D5-9344-BB97-96DE8BEC16C9}" srcOrd="0" destOrd="0" presId="urn:microsoft.com/office/officeart/2005/8/layout/pyramid2"/>
    <dgm:cxn modelId="{51681AAD-316B-A14F-8C64-0E7B5C0A6CF0}" type="presParOf" srcId="{610C83F6-CEA6-9946-8265-9C923603F21D}" destId="{EBA6B922-BEC4-D941-97AB-D668680CE7C7}" srcOrd="1" destOrd="0" presId="urn:microsoft.com/office/officeart/2005/8/layout/pyramid2"/>
    <dgm:cxn modelId="{9398CAB8-5E1B-3C44-AB83-6E7BA10338C0}" type="presParOf" srcId="{EBA6B922-BEC4-D941-97AB-D668680CE7C7}" destId="{78C36CC1-C08E-9640-8A6F-94006ADBD091}" srcOrd="0" destOrd="0" presId="urn:microsoft.com/office/officeart/2005/8/layout/pyramid2"/>
    <dgm:cxn modelId="{4A561F85-9BC5-5545-B3A8-0F202F5F6EF1}" type="presParOf" srcId="{EBA6B922-BEC4-D941-97AB-D668680CE7C7}" destId="{D564370F-1C1F-934A-8DFA-60A4F698D0EB}" srcOrd="1" destOrd="0" presId="urn:microsoft.com/office/officeart/2005/8/layout/pyramid2"/>
    <dgm:cxn modelId="{87787B23-464C-5D41-8CC8-EED127F600F2}" type="presParOf" srcId="{EBA6B922-BEC4-D941-97AB-D668680CE7C7}" destId="{58C5AFCF-C2A2-C04C-AB9C-C273933F74F1}" srcOrd="2" destOrd="0" presId="urn:microsoft.com/office/officeart/2005/8/layout/pyramid2"/>
    <dgm:cxn modelId="{9953353F-C823-2C44-B0D6-00671ECC0357}" type="presParOf" srcId="{EBA6B922-BEC4-D941-97AB-D668680CE7C7}" destId="{D20369C8-CC00-9349-921F-D525770B6D56}" srcOrd="3" destOrd="0" presId="urn:microsoft.com/office/officeart/2005/8/layout/pyramid2"/>
    <dgm:cxn modelId="{CCC1443C-0000-D444-A604-9578F6DECF18}" type="presParOf" srcId="{EBA6B922-BEC4-D941-97AB-D668680CE7C7}" destId="{07152E8B-7D9B-5B4E-A5FA-80677245DC6A}" srcOrd="4" destOrd="0" presId="urn:microsoft.com/office/officeart/2005/8/layout/pyramid2"/>
    <dgm:cxn modelId="{9869C490-D5D6-5C43-832F-5A3878646C81}" type="presParOf" srcId="{EBA6B922-BEC4-D941-97AB-D668680CE7C7}" destId="{519BF12B-7D88-F54D-AEAA-3B35EB95DD29}" srcOrd="5" destOrd="0" presId="urn:microsoft.com/office/officeart/2005/8/layout/pyramid2"/>
    <dgm:cxn modelId="{4C0E22E5-18EB-3D49-84D7-9546C938813A}" type="presParOf" srcId="{EBA6B922-BEC4-D941-97AB-D668680CE7C7}" destId="{6E0822D6-CEEB-6E44-A64B-B4252A027DC7}" srcOrd="6" destOrd="0" presId="urn:microsoft.com/office/officeart/2005/8/layout/pyramid2"/>
    <dgm:cxn modelId="{3470B519-7E75-6C47-A472-0ECEB24E3020}" type="presParOf" srcId="{EBA6B922-BEC4-D941-97AB-D668680CE7C7}" destId="{F457F805-4DE4-6C4A-B861-501001FE6992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623723-6670-5147-BA7D-5BA5D2BAAEA9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A2F6E40-86AA-6C48-88FC-3C3F52493CCA}">
      <dgm:prSet phldrT="[Testo]"/>
      <dgm:spPr/>
      <dgm:t>
        <a:bodyPr/>
        <a:lstStyle/>
        <a:p>
          <a:r>
            <a:rPr lang="it-IT" dirty="0" smtClean="0"/>
            <a:t>2-4 </a:t>
          </a:r>
          <a:r>
            <a:rPr lang="it-IT" dirty="0" err="1" smtClean="0"/>
            <a:t>slides</a:t>
          </a:r>
          <a:r>
            <a:rPr lang="it-IT" dirty="0" smtClean="0"/>
            <a:t> of </a:t>
          </a:r>
          <a:r>
            <a:rPr lang="it-IT" dirty="0" err="1" smtClean="0"/>
            <a:t>presentation</a:t>
          </a:r>
          <a:r>
            <a:rPr lang="it-IT" dirty="0" smtClean="0"/>
            <a:t> on the </a:t>
          </a:r>
          <a:r>
            <a:rPr lang="it-IT" dirty="0" err="1" smtClean="0"/>
            <a:t>needs</a:t>
          </a:r>
          <a:endParaRPr lang="it-IT" dirty="0"/>
        </a:p>
      </dgm:t>
    </dgm:pt>
    <dgm:pt modelId="{D9B16DD5-254F-314B-993A-F3E755AB1BDD}" type="parTrans" cxnId="{D9671897-7F51-7546-A1F6-D06A29331A6D}">
      <dgm:prSet/>
      <dgm:spPr/>
      <dgm:t>
        <a:bodyPr/>
        <a:lstStyle/>
        <a:p>
          <a:endParaRPr lang="it-IT"/>
        </a:p>
      </dgm:t>
    </dgm:pt>
    <dgm:pt modelId="{CE0BBDF1-C15F-2548-BD0E-9CAA7DE8BC3E}" type="sibTrans" cxnId="{D9671897-7F51-7546-A1F6-D06A29331A6D}">
      <dgm:prSet/>
      <dgm:spPr/>
      <dgm:t>
        <a:bodyPr/>
        <a:lstStyle/>
        <a:p>
          <a:endParaRPr lang="it-IT"/>
        </a:p>
      </dgm:t>
    </dgm:pt>
    <dgm:pt modelId="{7C1F2FE5-6BF3-6B49-BA20-41CE3F0DF63A}">
      <dgm:prSet phldrT="[Testo]"/>
      <dgm:spPr/>
      <dgm:t>
        <a:bodyPr/>
        <a:lstStyle/>
        <a:p>
          <a:r>
            <a:rPr lang="it-IT" dirty="0" smtClean="0"/>
            <a:t>5-7 </a:t>
          </a:r>
          <a:r>
            <a:rPr lang="it-IT" dirty="0" err="1" smtClean="0"/>
            <a:t>questions</a:t>
          </a:r>
          <a:endParaRPr lang="it-IT" dirty="0"/>
        </a:p>
      </dgm:t>
    </dgm:pt>
    <dgm:pt modelId="{EDCFC981-7006-B04A-8AA1-9E4B4578A385}" type="parTrans" cxnId="{DC55353C-19F2-424A-AF54-DC6B153C6DD1}">
      <dgm:prSet/>
      <dgm:spPr/>
      <dgm:t>
        <a:bodyPr/>
        <a:lstStyle/>
        <a:p>
          <a:endParaRPr lang="it-IT"/>
        </a:p>
      </dgm:t>
    </dgm:pt>
    <dgm:pt modelId="{9835263C-FBD7-EE4C-9797-FA61D4382737}" type="sibTrans" cxnId="{DC55353C-19F2-424A-AF54-DC6B153C6DD1}">
      <dgm:prSet/>
      <dgm:spPr/>
      <dgm:t>
        <a:bodyPr/>
        <a:lstStyle/>
        <a:p>
          <a:endParaRPr lang="it-IT"/>
        </a:p>
      </dgm:t>
    </dgm:pt>
    <dgm:pt modelId="{D68C1174-18B4-F142-9D74-9C0D3ED389F8}">
      <dgm:prSet phldrT="[Testo]"/>
      <dgm:spPr/>
      <dgm:t>
        <a:bodyPr/>
        <a:lstStyle/>
        <a:p>
          <a:r>
            <a:rPr lang="it-IT" dirty="0" err="1" smtClean="0"/>
            <a:t>Discussion</a:t>
          </a:r>
          <a:r>
            <a:rPr lang="it-IT" dirty="0" smtClean="0"/>
            <a:t> </a:t>
          </a:r>
        </a:p>
        <a:p>
          <a:r>
            <a:rPr lang="it-IT" dirty="0" smtClean="0"/>
            <a:t>http://</a:t>
          </a:r>
          <a:r>
            <a:rPr lang="it-IT" dirty="0" err="1" smtClean="0"/>
            <a:t>tinyurl.com</a:t>
          </a:r>
          <a:r>
            <a:rPr lang="it-IT" dirty="0" smtClean="0"/>
            <a:t>/</a:t>
          </a:r>
          <a:r>
            <a:rPr lang="it-IT" dirty="0" err="1" smtClean="0"/>
            <a:t>eosc</a:t>
          </a:r>
          <a:r>
            <a:rPr lang="it-IT" dirty="0" smtClean="0"/>
            <a:t>-</a:t>
          </a:r>
          <a:r>
            <a:rPr lang="it-IT" dirty="0" err="1" smtClean="0"/>
            <a:t>pisa</a:t>
          </a:r>
          <a:r>
            <a:rPr lang="it-IT" dirty="0" smtClean="0"/>
            <a:t>-minutes</a:t>
          </a:r>
          <a:endParaRPr lang="it-IT" dirty="0"/>
        </a:p>
      </dgm:t>
    </dgm:pt>
    <dgm:pt modelId="{032C08B2-A561-5A49-A5F9-4AABC5C30837}" type="parTrans" cxnId="{57BCFF34-0ACB-DD42-AD32-B81B429B95D5}">
      <dgm:prSet/>
      <dgm:spPr/>
      <dgm:t>
        <a:bodyPr/>
        <a:lstStyle/>
        <a:p>
          <a:endParaRPr lang="it-IT"/>
        </a:p>
      </dgm:t>
    </dgm:pt>
    <dgm:pt modelId="{5F3D0A6D-0EEF-8340-B4D9-53C7CE21E6F8}" type="sibTrans" cxnId="{57BCFF34-0ACB-DD42-AD32-B81B429B95D5}">
      <dgm:prSet/>
      <dgm:spPr/>
      <dgm:t>
        <a:bodyPr/>
        <a:lstStyle/>
        <a:p>
          <a:endParaRPr lang="it-IT"/>
        </a:p>
      </dgm:t>
    </dgm:pt>
    <dgm:pt modelId="{9C40EE5D-F8F7-C349-9300-AD8225293280}" type="pres">
      <dgm:prSet presAssocID="{88623723-6670-5147-BA7D-5BA5D2BAAEA9}" presName="outerComposite" presStyleCnt="0">
        <dgm:presLayoutVars>
          <dgm:chMax val="5"/>
          <dgm:dir/>
          <dgm:resizeHandles val="exact"/>
        </dgm:presLayoutVars>
      </dgm:prSet>
      <dgm:spPr/>
    </dgm:pt>
    <dgm:pt modelId="{D10AAAD3-9DE5-0E4F-95E2-6AF90BA107BF}" type="pres">
      <dgm:prSet presAssocID="{88623723-6670-5147-BA7D-5BA5D2BAAEA9}" presName="dummyMaxCanvas" presStyleCnt="0">
        <dgm:presLayoutVars/>
      </dgm:prSet>
      <dgm:spPr/>
    </dgm:pt>
    <dgm:pt modelId="{1E2A455C-9124-9B43-A9F5-0E6066175C1E}" type="pres">
      <dgm:prSet presAssocID="{88623723-6670-5147-BA7D-5BA5D2BAAEA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86A0FE8-7E2C-7240-9847-8BC02755D375}" type="pres">
      <dgm:prSet presAssocID="{88623723-6670-5147-BA7D-5BA5D2BAAEA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9040017-7F69-414D-8053-6D8B4FCA8B89}" type="pres">
      <dgm:prSet presAssocID="{88623723-6670-5147-BA7D-5BA5D2BAAEA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CC6473D-F5CB-DB4A-9E8D-053FDBAF591F}" type="pres">
      <dgm:prSet presAssocID="{88623723-6670-5147-BA7D-5BA5D2BAAEA9}" presName="ThreeConn_1-2" presStyleLbl="fgAccFollowNode1" presStyleIdx="0" presStyleCnt="2">
        <dgm:presLayoutVars>
          <dgm:bulletEnabled val="1"/>
        </dgm:presLayoutVars>
      </dgm:prSet>
      <dgm:spPr/>
    </dgm:pt>
    <dgm:pt modelId="{5AC54BD4-764F-DD4C-AD97-4285FDA65099}" type="pres">
      <dgm:prSet presAssocID="{88623723-6670-5147-BA7D-5BA5D2BAAEA9}" presName="ThreeConn_2-3" presStyleLbl="fgAccFollowNode1" presStyleIdx="1" presStyleCnt="2">
        <dgm:presLayoutVars>
          <dgm:bulletEnabled val="1"/>
        </dgm:presLayoutVars>
      </dgm:prSet>
      <dgm:spPr/>
    </dgm:pt>
    <dgm:pt modelId="{7BBF2209-2263-204F-86B3-6162C9850829}" type="pres">
      <dgm:prSet presAssocID="{88623723-6670-5147-BA7D-5BA5D2BAAEA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C4E5FA5-4008-7D47-B01C-7E0EF1CDE3D9}" type="pres">
      <dgm:prSet presAssocID="{88623723-6670-5147-BA7D-5BA5D2BAAEA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A85082C-1AE3-E545-BA72-6C6DACF42335}" type="pres">
      <dgm:prSet presAssocID="{88623723-6670-5147-BA7D-5BA5D2BAAEA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E9CA5A3-E5AF-FB43-B1AB-DFE73D6A9080}" type="presOf" srcId="{D68C1174-18B4-F142-9D74-9C0D3ED389F8}" destId="{79040017-7F69-414D-8053-6D8B4FCA8B89}" srcOrd="0" destOrd="0" presId="urn:microsoft.com/office/officeart/2005/8/layout/vProcess5"/>
    <dgm:cxn modelId="{2520BF24-B004-1144-8DF0-49FEF2BA0EDD}" type="presOf" srcId="{CE0BBDF1-C15F-2548-BD0E-9CAA7DE8BC3E}" destId="{ACC6473D-F5CB-DB4A-9E8D-053FDBAF591F}" srcOrd="0" destOrd="0" presId="urn:microsoft.com/office/officeart/2005/8/layout/vProcess5"/>
    <dgm:cxn modelId="{5267CDEA-A635-1046-A4D1-8A24CD8A1F56}" type="presOf" srcId="{9835263C-FBD7-EE4C-9797-FA61D4382737}" destId="{5AC54BD4-764F-DD4C-AD97-4285FDA65099}" srcOrd="0" destOrd="0" presId="urn:microsoft.com/office/officeart/2005/8/layout/vProcess5"/>
    <dgm:cxn modelId="{321EA161-52E2-0145-95ED-1C5560E9FFDF}" type="presOf" srcId="{7C1F2FE5-6BF3-6B49-BA20-41CE3F0DF63A}" destId="{DC4E5FA5-4008-7D47-B01C-7E0EF1CDE3D9}" srcOrd="1" destOrd="0" presId="urn:microsoft.com/office/officeart/2005/8/layout/vProcess5"/>
    <dgm:cxn modelId="{40849B35-B028-9D4F-9084-DED468F5E104}" type="presOf" srcId="{3A2F6E40-86AA-6C48-88FC-3C3F52493CCA}" destId="{1E2A455C-9124-9B43-A9F5-0E6066175C1E}" srcOrd="0" destOrd="0" presId="urn:microsoft.com/office/officeart/2005/8/layout/vProcess5"/>
    <dgm:cxn modelId="{D9671897-7F51-7546-A1F6-D06A29331A6D}" srcId="{88623723-6670-5147-BA7D-5BA5D2BAAEA9}" destId="{3A2F6E40-86AA-6C48-88FC-3C3F52493CCA}" srcOrd="0" destOrd="0" parTransId="{D9B16DD5-254F-314B-993A-F3E755AB1BDD}" sibTransId="{CE0BBDF1-C15F-2548-BD0E-9CAA7DE8BC3E}"/>
    <dgm:cxn modelId="{57BCFF34-0ACB-DD42-AD32-B81B429B95D5}" srcId="{88623723-6670-5147-BA7D-5BA5D2BAAEA9}" destId="{D68C1174-18B4-F142-9D74-9C0D3ED389F8}" srcOrd="2" destOrd="0" parTransId="{032C08B2-A561-5A49-A5F9-4AABC5C30837}" sibTransId="{5F3D0A6D-0EEF-8340-B4D9-53C7CE21E6F8}"/>
    <dgm:cxn modelId="{196B7F61-44E2-114C-9067-3096F0E79FBF}" type="presOf" srcId="{3A2F6E40-86AA-6C48-88FC-3C3F52493CCA}" destId="{7BBF2209-2263-204F-86B3-6162C9850829}" srcOrd="1" destOrd="0" presId="urn:microsoft.com/office/officeart/2005/8/layout/vProcess5"/>
    <dgm:cxn modelId="{F4CC74EF-63BE-EB48-A276-6700FB9DE71D}" type="presOf" srcId="{88623723-6670-5147-BA7D-5BA5D2BAAEA9}" destId="{9C40EE5D-F8F7-C349-9300-AD8225293280}" srcOrd="0" destOrd="0" presId="urn:microsoft.com/office/officeart/2005/8/layout/vProcess5"/>
    <dgm:cxn modelId="{67DD02EE-3BA7-F345-A5C3-06839E679CF7}" type="presOf" srcId="{D68C1174-18B4-F142-9D74-9C0D3ED389F8}" destId="{EA85082C-1AE3-E545-BA72-6C6DACF42335}" srcOrd="1" destOrd="0" presId="urn:microsoft.com/office/officeart/2005/8/layout/vProcess5"/>
    <dgm:cxn modelId="{BF97D50D-02EE-3440-842D-9AF628670D61}" type="presOf" srcId="{7C1F2FE5-6BF3-6B49-BA20-41CE3F0DF63A}" destId="{486A0FE8-7E2C-7240-9847-8BC02755D375}" srcOrd="0" destOrd="0" presId="urn:microsoft.com/office/officeart/2005/8/layout/vProcess5"/>
    <dgm:cxn modelId="{DC55353C-19F2-424A-AF54-DC6B153C6DD1}" srcId="{88623723-6670-5147-BA7D-5BA5D2BAAEA9}" destId="{7C1F2FE5-6BF3-6B49-BA20-41CE3F0DF63A}" srcOrd="1" destOrd="0" parTransId="{EDCFC981-7006-B04A-8AA1-9E4B4578A385}" sibTransId="{9835263C-FBD7-EE4C-9797-FA61D4382737}"/>
    <dgm:cxn modelId="{C0198E07-E7F8-B84D-973A-8D12A11703DD}" type="presParOf" srcId="{9C40EE5D-F8F7-C349-9300-AD8225293280}" destId="{D10AAAD3-9DE5-0E4F-95E2-6AF90BA107BF}" srcOrd="0" destOrd="0" presId="urn:microsoft.com/office/officeart/2005/8/layout/vProcess5"/>
    <dgm:cxn modelId="{446788E5-F605-2E40-A63F-69A13A8A56DA}" type="presParOf" srcId="{9C40EE5D-F8F7-C349-9300-AD8225293280}" destId="{1E2A455C-9124-9B43-A9F5-0E6066175C1E}" srcOrd="1" destOrd="0" presId="urn:microsoft.com/office/officeart/2005/8/layout/vProcess5"/>
    <dgm:cxn modelId="{2A1C670B-44AD-664E-B3F1-156F9E001252}" type="presParOf" srcId="{9C40EE5D-F8F7-C349-9300-AD8225293280}" destId="{486A0FE8-7E2C-7240-9847-8BC02755D375}" srcOrd="2" destOrd="0" presId="urn:microsoft.com/office/officeart/2005/8/layout/vProcess5"/>
    <dgm:cxn modelId="{6D9E13C8-3FD9-1E4B-AA5F-B2DD8DF5765D}" type="presParOf" srcId="{9C40EE5D-F8F7-C349-9300-AD8225293280}" destId="{79040017-7F69-414D-8053-6D8B4FCA8B89}" srcOrd="3" destOrd="0" presId="urn:microsoft.com/office/officeart/2005/8/layout/vProcess5"/>
    <dgm:cxn modelId="{3BD47F60-305A-EF43-AC64-7D46BE3067AE}" type="presParOf" srcId="{9C40EE5D-F8F7-C349-9300-AD8225293280}" destId="{ACC6473D-F5CB-DB4A-9E8D-053FDBAF591F}" srcOrd="4" destOrd="0" presId="urn:microsoft.com/office/officeart/2005/8/layout/vProcess5"/>
    <dgm:cxn modelId="{3142DACC-8D5C-B74C-BA49-E300318F9BFE}" type="presParOf" srcId="{9C40EE5D-F8F7-C349-9300-AD8225293280}" destId="{5AC54BD4-764F-DD4C-AD97-4285FDA65099}" srcOrd="5" destOrd="0" presId="urn:microsoft.com/office/officeart/2005/8/layout/vProcess5"/>
    <dgm:cxn modelId="{532B6A87-1159-8343-92CE-9186693BF6AA}" type="presParOf" srcId="{9C40EE5D-F8F7-C349-9300-AD8225293280}" destId="{7BBF2209-2263-204F-86B3-6162C9850829}" srcOrd="6" destOrd="0" presId="urn:microsoft.com/office/officeart/2005/8/layout/vProcess5"/>
    <dgm:cxn modelId="{8DD36984-1E94-FA49-8004-35481FE7FD5A}" type="presParOf" srcId="{9C40EE5D-F8F7-C349-9300-AD8225293280}" destId="{DC4E5FA5-4008-7D47-B01C-7E0EF1CDE3D9}" srcOrd="7" destOrd="0" presId="urn:microsoft.com/office/officeart/2005/8/layout/vProcess5"/>
    <dgm:cxn modelId="{79EF8A9F-4C79-D647-AE17-3CF19383613F}" type="presParOf" srcId="{9C40EE5D-F8F7-C349-9300-AD8225293280}" destId="{EA85082C-1AE3-E545-BA72-6C6DACF4233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56D8E-13CF-B143-86E3-B50475DD81BC}">
      <dsp:nvSpPr>
        <dsp:cNvPr id="0" name=""/>
        <dsp:cNvSpPr/>
      </dsp:nvSpPr>
      <dsp:spPr>
        <a:xfrm>
          <a:off x="0" y="497"/>
          <a:ext cx="82867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D6A77E-D297-E54A-B32B-6772B9AC7EF4}">
      <dsp:nvSpPr>
        <dsp:cNvPr id="0" name=""/>
        <dsp:cNvSpPr/>
      </dsp:nvSpPr>
      <dsp:spPr>
        <a:xfrm>
          <a:off x="0" y="497"/>
          <a:ext cx="1657350" cy="814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err="1" smtClean="0">
              <a:solidFill>
                <a:srgbClr val="0070C0"/>
              </a:solidFill>
            </a:rPr>
            <a:t>Operational</a:t>
          </a:r>
          <a:r>
            <a:rPr lang="it-IT" sz="1400" b="1" kern="1200" dirty="0" smtClean="0">
              <a:solidFill>
                <a:srgbClr val="0070C0"/>
              </a:solidFill>
            </a:rPr>
            <a:t>   </a:t>
          </a:r>
          <a:r>
            <a:rPr lang="it-IT" sz="1600" b="1" kern="1200" dirty="0" smtClean="0">
              <a:solidFill>
                <a:srgbClr val="0070C0"/>
              </a:solidFill>
            </a:rPr>
            <a:t>and </a:t>
          </a:r>
          <a:r>
            <a:rPr lang="it-IT" sz="1600" b="1" kern="1200" dirty="0" err="1" smtClean="0">
              <a:solidFill>
                <a:srgbClr val="0070C0"/>
              </a:solidFill>
            </a:rPr>
            <a:t>managerial</a:t>
          </a:r>
          <a:r>
            <a:rPr lang="it-IT" sz="1600" b="1" kern="1200" dirty="0" smtClean="0">
              <a:solidFill>
                <a:srgbClr val="0070C0"/>
              </a:solidFill>
            </a:rPr>
            <a:t> </a:t>
          </a:r>
          <a:r>
            <a:rPr lang="it-IT" sz="1600" b="1" kern="1200" dirty="0" err="1" smtClean="0">
              <a:solidFill>
                <a:srgbClr val="0070C0"/>
              </a:solidFill>
            </a:rPr>
            <a:t>independence</a:t>
          </a:r>
          <a:endParaRPr lang="it-IT" sz="1600" kern="1200" dirty="0">
            <a:solidFill>
              <a:srgbClr val="0070C0"/>
            </a:solidFill>
          </a:endParaRPr>
        </a:p>
      </dsp:txBody>
      <dsp:txXfrm>
        <a:off x="0" y="497"/>
        <a:ext cx="1657350" cy="814506"/>
      </dsp:txXfrm>
    </dsp:sp>
    <dsp:sp modelId="{90E0BB38-5D49-674F-86F8-D2206AF5F04D}">
      <dsp:nvSpPr>
        <dsp:cNvPr id="0" name=""/>
        <dsp:cNvSpPr/>
      </dsp:nvSpPr>
      <dsp:spPr>
        <a:xfrm>
          <a:off x="1781651" y="37484"/>
          <a:ext cx="6505098" cy="739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b="0" i="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each</a:t>
          </a:r>
          <a:r>
            <a:rPr lang="it-IT" sz="1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it-IT" sz="1900" b="0" i="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system</a:t>
          </a:r>
          <a:r>
            <a:rPr lang="it-IT" sz="1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it-IT" sz="1900" b="0" i="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is</a:t>
          </a:r>
          <a:r>
            <a:rPr lang="it-IT" sz="1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it-IT" sz="1900" b="0" i="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independent</a:t>
          </a:r>
          <a:r>
            <a:rPr lang="it-IT" sz="1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and </a:t>
          </a:r>
          <a:r>
            <a:rPr lang="it-IT" sz="1900" b="0" i="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it</a:t>
          </a:r>
          <a:r>
            <a:rPr lang="it-IT" sz="1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it-IT" sz="1900" b="0" i="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achieves</a:t>
          </a:r>
          <a:r>
            <a:rPr lang="it-IT" sz="1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it-IT" sz="1900" b="0" i="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its</a:t>
          </a:r>
          <a:r>
            <a:rPr lang="it-IT" sz="1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it-IT" sz="1900" b="0" i="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purposes</a:t>
          </a:r>
          <a:r>
            <a:rPr lang="it-IT" sz="1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by </a:t>
          </a:r>
          <a:r>
            <a:rPr lang="it-IT" sz="1900" b="0" i="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itself</a:t>
          </a:r>
          <a:r>
            <a:rPr lang="it-IT" sz="1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and for </a:t>
          </a:r>
          <a:r>
            <a:rPr lang="it-IT" sz="1900" b="0" i="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its</a:t>
          </a:r>
          <a:r>
            <a:rPr lang="it-IT" sz="1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 </a:t>
          </a:r>
          <a:r>
            <a:rPr lang="it-IT" sz="1900" b="0" i="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own</a:t>
          </a:r>
          <a:r>
            <a:rPr lang="it-IT" sz="1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it-IT" sz="1900" b="0" i="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objective</a:t>
          </a:r>
          <a:r>
            <a:rPr lang="it-IT" sz="1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it-IT" sz="1900" b="0" i="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rather</a:t>
          </a:r>
          <a:r>
            <a:rPr lang="it-IT" sz="1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it-IT" sz="1900" b="0" i="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than</a:t>
          </a:r>
          <a:r>
            <a:rPr lang="it-IT" sz="1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for the </a:t>
          </a:r>
          <a:r>
            <a:rPr lang="it-IT" sz="1900" b="0" i="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purposes</a:t>
          </a:r>
          <a:r>
            <a:rPr lang="it-IT" sz="1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of the </a:t>
          </a:r>
          <a:r>
            <a:rPr lang="it-IT" sz="1900" b="0" i="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SoS</a:t>
          </a:r>
          <a:endParaRPr lang="it-IT" sz="1900" b="0" i="0" kern="1200" dirty="0" smtClean="0">
            <a:solidFill>
              <a:schemeClr val="tx1"/>
            </a:solidFill>
            <a:effectLst/>
            <a:latin typeface="+mn-lt"/>
            <a:ea typeface="+mn-ea"/>
            <a:cs typeface="+mn-cs"/>
          </a:endParaRPr>
        </a:p>
      </dsp:txBody>
      <dsp:txXfrm>
        <a:off x="1781651" y="37484"/>
        <a:ext cx="6505098" cy="739736"/>
      </dsp:txXfrm>
    </dsp:sp>
    <dsp:sp modelId="{43DA4550-6496-C54A-975F-D4E943B0E99D}">
      <dsp:nvSpPr>
        <dsp:cNvPr id="0" name=""/>
        <dsp:cNvSpPr/>
      </dsp:nvSpPr>
      <dsp:spPr>
        <a:xfrm>
          <a:off x="1657350" y="777221"/>
          <a:ext cx="6629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430D390-EDA3-C34F-B853-A28732E1864C}">
      <dsp:nvSpPr>
        <dsp:cNvPr id="0" name=""/>
        <dsp:cNvSpPr/>
      </dsp:nvSpPr>
      <dsp:spPr>
        <a:xfrm>
          <a:off x="0" y="815003"/>
          <a:ext cx="82867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28A4AF-489A-1944-9E46-4EC6A0515478}">
      <dsp:nvSpPr>
        <dsp:cNvPr id="0" name=""/>
        <dsp:cNvSpPr/>
      </dsp:nvSpPr>
      <dsp:spPr>
        <a:xfrm>
          <a:off x="0" y="815003"/>
          <a:ext cx="1657350" cy="814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err="1" smtClean="0">
              <a:solidFill>
                <a:srgbClr val="0070C0"/>
              </a:solidFill>
            </a:rPr>
            <a:t>Geographical</a:t>
          </a:r>
          <a:r>
            <a:rPr lang="it-IT" sz="1600" b="1" kern="1200" dirty="0" smtClean="0">
              <a:solidFill>
                <a:srgbClr val="0070C0"/>
              </a:solidFill>
            </a:rPr>
            <a:t> </a:t>
          </a:r>
          <a:r>
            <a:rPr lang="it-IT" sz="1600" b="1" kern="1200" dirty="0" err="1" smtClean="0">
              <a:solidFill>
                <a:srgbClr val="0070C0"/>
              </a:solidFill>
            </a:rPr>
            <a:t>distribution</a:t>
          </a:r>
          <a:endParaRPr lang="it-IT" sz="1600" b="1" kern="1200" dirty="0">
            <a:solidFill>
              <a:srgbClr val="0070C0"/>
            </a:solidFill>
          </a:endParaRPr>
        </a:p>
      </dsp:txBody>
      <dsp:txXfrm>
        <a:off x="0" y="815003"/>
        <a:ext cx="1657350" cy="814506"/>
      </dsp:txXfrm>
    </dsp:sp>
    <dsp:sp modelId="{4DCB98AD-63A4-044A-A0D5-CF408C22B451}">
      <dsp:nvSpPr>
        <dsp:cNvPr id="0" name=""/>
        <dsp:cNvSpPr/>
      </dsp:nvSpPr>
      <dsp:spPr>
        <a:xfrm>
          <a:off x="1781651" y="851990"/>
          <a:ext cx="6505098" cy="739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a </a:t>
          </a:r>
          <a:r>
            <a:rPr lang="it-IT" sz="1900" b="0" i="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SoS</a:t>
          </a:r>
          <a:r>
            <a:rPr lang="it-IT" sz="1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it-IT" sz="1900" b="0" i="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is</a:t>
          </a:r>
          <a:r>
            <a:rPr lang="it-IT" sz="1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it-IT" sz="1900" b="0" i="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distributed</a:t>
          </a:r>
          <a:r>
            <a:rPr lang="it-IT" sz="1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over a large </a:t>
          </a:r>
          <a:r>
            <a:rPr lang="it-IT" sz="1900" b="0" i="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geographic</a:t>
          </a:r>
          <a:r>
            <a:rPr lang="it-IT" sz="1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it-IT" sz="1900" b="0" i="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extent</a:t>
          </a:r>
          <a:endParaRPr lang="it-IT" sz="1900" b="1" kern="1200" dirty="0"/>
        </a:p>
      </dsp:txBody>
      <dsp:txXfrm>
        <a:off x="1781651" y="851990"/>
        <a:ext cx="6505098" cy="739736"/>
      </dsp:txXfrm>
    </dsp:sp>
    <dsp:sp modelId="{AEE46CDB-454B-A84E-BD0C-5230E4629E7E}">
      <dsp:nvSpPr>
        <dsp:cNvPr id="0" name=""/>
        <dsp:cNvSpPr/>
      </dsp:nvSpPr>
      <dsp:spPr>
        <a:xfrm>
          <a:off x="1657350" y="1591727"/>
          <a:ext cx="6629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AEF9D55-F00C-0D4F-A6E5-5A274045A37B}">
      <dsp:nvSpPr>
        <dsp:cNvPr id="0" name=""/>
        <dsp:cNvSpPr/>
      </dsp:nvSpPr>
      <dsp:spPr>
        <a:xfrm>
          <a:off x="0" y="1629509"/>
          <a:ext cx="82867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2D9618-3198-FC4F-B7E4-36D12D52261F}">
      <dsp:nvSpPr>
        <dsp:cNvPr id="0" name=""/>
        <dsp:cNvSpPr/>
      </dsp:nvSpPr>
      <dsp:spPr>
        <a:xfrm>
          <a:off x="0" y="1629509"/>
          <a:ext cx="1657350" cy="814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err="1" smtClean="0">
              <a:solidFill>
                <a:srgbClr val="0070C0"/>
              </a:solidFill>
            </a:rPr>
            <a:t>Emergent</a:t>
          </a:r>
          <a:r>
            <a:rPr lang="it-IT" sz="1600" b="1" kern="1200" dirty="0" smtClean="0">
              <a:solidFill>
                <a:srgbClr val="0070C0"/>
              </a:solidFill>
            </a:rPr>
            <a:t> </a:t>
          </a:r>
          <a:r>
            <a:rPr lang="it-IT" sz="1600" b="1" kern="1200" dirty="0" err="1" smtClean="0">
              <a:solidFill>
                <a:srgbClr val="0070C0"/>
              </a:solidFill>
            </a:rPr>
            <a:t>behavior</a:t>
          </a:r>
          <a:endParaRPr lang="it-IT" sz="1600" b="1" kern="1200" dirty="0">
            <a:solidFill>
              <a:srgbClr val="0070C0"/>
            </a:solidFill>
          </a:endParaRPr>
        </a:p>
      </dsp:txBody>
      <dsp:txXfrm>
        <a:off x="0" y="1629509"/>
        <a:ext cx="1657350" cy="814506"/>
      </dsp:txXfrm>
    </dsp:sp>
    <dsp:sp modelId="{60147DF0-A5C3-E34C-A120-28E5A401BD20}">
      <dsp:nvSpPr>
        <dsp:cNvPr id="0" name=""/>
        <dsp:cNvSpPr/>
      </dsp:nvSpPr>
      <dsp:spPr>
        <a:xfrm>
          <a:off x="1781651" y="1666496"/>
          <a:ext cx="6505098" cy="739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a </a:t>
          </a:r>
          <a:r>
            <a:rPr lang="it-IT" sz="1900" b="0" i="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SoS</a:t>
          </a:r>
          <a:r>
            <a:rPr lang="it-IT" sz="1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it-IT" sz="1900" b="0" i="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has</a:t>
          </a:r>
          <a:r>
            <a:rPr lang="it-IT" sz="1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it-IT" sz="1900" b="0" i="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capabilities</a:t>
          </a:r>
          <a:r>
            <a:rPr lang="it-IT" sz="1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and </a:t>
          </a:r>
          <a:r>
            <a:rPr lang="it-IT" sz="1900" b="0" i="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properties</a:t>
          </a:r>
          <a:r>
            <a:rPr lang="it-IT" sz="1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it-IT" sz="1900" b="0" i="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that</a:t>
          </a:r>
          <a:r>
            <a:rPr lang="it-IT" sz="1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do </a:t>
          </a:r>
          <a:r>
            <a:rPr lang="it-IT" sz="1900" b="0" i="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not</a:t>
          </a:r>
          <a:r>
            <a:rPr lang="it-IT" sz="1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it-IT" sz="1900" b="0" i="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reside</a:t>
          </a:r>
          <a:r>
            <a:rPr lang="it-IT" sz="1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in the component </a:t>
          </a:r>
          <a:r>
            <a:rPr lang="it-IT" sz="1900" b="0" i="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systems</a:t>
          </a:r>
          <a:endParaRPr lang="it-IT" sz="1900" b="1" kern="1200" dirty="0"/>
        </a:p>
      </dsp:txBody>
      <dsp:txXfrm>
        <a:off x="1781651" y="1666496"/>
        <a:ext cx="6505098" cy="739736"/>
      </dsp:txXfrm>
    </dsp:sp>
    <dsp:sp modelId="{9AE841EB-5D90-CE4C-B4F3-7FA68ED2F813}">
      <dsp:nvSpPr>
        <dsp:cNvPr id="0" name=""/>
        <dsp:cNvSpPr/>
      </dsp:nvSpPr>
      <dsp:spPr>
        <a:xfrm>
          <a:off x="1657350" y="2406233"/>
          <a:ext cx="6629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473994-1893-8141-B72B-D414F3994FE1}">
      <dsp:nvSpPr>
        <dsp:cNvPr id="0" name=""/>
        <dsp:cNvSpPr/>
      </dsp:nvSpPr>
      <dsp:spPr>
        <a:xfrm>
          <a:off x="0" y="2444015"/>
          <a:ext cx="82867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4C9C1E-4539-7049-B44D-C2A778B2F635}">
      <dsp:nvSpPr>
        <dsp:cNvPr id="0" name=""/>
        <dsp:cNvSpPr/>
      </dsp:nvSpPr>
      <dsp:spPr>
        <a:xfrm>
          <a:off x="0" y="2444015"/>
          <a:ext cx="1657350" cy="814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err="1" smtClean="0">
              <a:solidFill>
                <a:srgbClr val="0070C0"/>
              </a:solidFill>
            </a:rPr>
            <a:t>Evolutionary</a:t>
          </a:r>
          <a:r>
            <a:rPr lang="it-IT" sz="1600" b="1" kern="1200" dirty="0" smtClean="0">
              <a:solidFill>
                <a:srgbClr val="0070C0"/>
              </a:solidFill>
            </a:rPr>
            <a:t> </a:t>
          </a:r>
          <a:r>
            <a:rPr lang="it-IT" sz="1600" b="1" kern="1200" dirty="0" err="1" smtClean="0">
              <a:solidFill>
                <a:srgbClr val="0070C0"/>
              </a:solidFill>
            </a:rPr>
            <a:t>development</a:t>
          </a:r>
          <a:endParaRPr lang="it-IT" sz="1600" b="1" kern="1200" dirty="0">
            <a:solidFill>
              <a:srgbClr val="0070C0"/>
            </a:solidFill>
          </a:endParaRPr>
        </a:p>
      </dsp:txBody>
      <dsp:txXfrm>
        <a:off x="0" y="2444015"/>
        <a:ext cx="1657350" cy="814506"/>
      </dsp:txXfrm>
    </dsp:sp>
    <dsp:sp modelId="{19AF059E-67F8-824B-9EBB-759B332D9763}">
      <dsp:nvSpPr>
        <dsp:cNvPr id="0" name=""/>
        <dsp:cNvSpPr/>
      </dsp:nvSpPr>
      <dsp:spPr>
        <a:xfrm>
          <a:off x="1781651" y="2481002"/>
          <a:ext cx="6505098" cy="739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a </a:t>
          </a:r>
          <a:r>
            <a:rPr lang="it-IT" sz="1900" b="0" i="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SoS</a:t>
          </a:r>
          <a:r>
            <a:rPr lang="it-IT" sz="1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it-IT" sz="1900" b="0" i="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evolves</a:t>
          </a:r>
          <a:r>
            <a:rPr lang="it-IT" sz="1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with time and </a:t>
          </a:r>
          <a:r>
            <a:rPr lang="it-IT" sz="1900" b="0" i="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experience</a:t>
          </a:r>
          <a:endParaRPr lang="it-IT" sz="1900" b="1" kern="1200" dirty="0"/>
        </a:p>
      </dsp:txBody>
      <dsp:txXfrm>
        <a:off x="1781651" y="2481002"/>
        <a:ext cx="6505098" cy="739736"/>
      </dsp:txXfrm>
    </dsp:sp>
    <dsp:sp modelId="{C87440C0-E8C2-EE46-82BA-CD84895DD06A}">
      <dsp:nvSpPr>
        <dsp:cNvPr id="0" name=""/>
        <dsp:cNvSpPr/>
      </dsp:nvSpPr>
      <dsp:spPr>
        <a:xfrm>
          <a:off x="1657350" y="3220739"/>
          <a:ext cx="6629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372F5B0-3A08-B141-97C3-6B73113CB11E}">
      <dsp:nvSpPr>
        <dsp:cNvPr id="0" name=""/>
        <dsp:cNvSpPr/>
      </dsp:nvSpPr>
      <dsp:spPr>
        <a:xfrm>
          <a:off x="0" y="3258521"/>
          <a:ext cx="82867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C22E01-4467-B64F-8716-7302C3E996DC}">
      <dsp:nvSpPr>
        <dsp:cNvPr id="0" name=""/>
        <dsp:cNvSpPr/>
      </dsp:nvSpPr>
      <dsp:spPr>
        <a:xfrm>
          <a:off x="0" y="3258521"/>
          <a:ext cx="1657350" cy="814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err="1" smtClean="0">
              <a:solidFill>
                <a:srgbClr val="0070C0"/>
              </a:solidFill>
            </a:rPr>
            <a:t>Heterogeneity</a:t>
          </a:r>
          <a:r>
            <a:rPr lang="it-IT" sz="1600" b="1" kern="1200" dirty="0" smtClean="0">
              <a:solidFill>
                <a:srgbClr val="0070C0"/>
              </a:solidFill>
            </a:rPr>
            <a:t> of </a:t>
          </a:r>
          <a:r>
            <a:rPr lang="it-IT" sz="1600" b="1" kern="1200" dirty="0" err="1" smtClean="0">
              <a:solidFill>
                <a:srgbClr val="0070C0"/>
              </a:solidFill>
            </a:rPr>
            <a:t>constituent</a:t>
          </a:r>
          <a:r>
            <a:rPr lang="it-IT" sz="1600" b="1" kern="1200" dirty="0" smtClean="0">
              <a:solidFill>
                <a:srgbClr val="0070C0"/>
              </a:solidFill>
            </a:rPr>
            <a:t> </a:t>
          </a:r>
          <a:r>
            <a:rPr lang="it-IT" sz="1600" b="1" kern="1200" dirty="0" err="1" smtClean="0">
              <a:solidFill>
                <a:srgbClr val="0070C0"/>
              </a:solidFill>
            </a:rPr>
            <a:t>systems</a:t>
          </a:r>
          <a:endParaRPr lang="it-IT" sz="1600" b="1" kern="1200" dirty="0">
            <a:solidFill>
              <a:srgbClr val="0070C0"/>
            </a:solidFill>
          </a:endParaRPr>
        </a:p>
      </dsp:txBody>
      <dsp:txXfrm>
        <a:off x="0" y="3258521"/>
        <a:ext cx="1657350" cy="814506"/>
      </dsp:txXfrm>
    </dsp:sp>
    <dsp:sp modelId="{482B8BD8-814E-E341-9E09-2FD7F69FF9C3}">
      <dsp:nvSpPr>
        <dsp:cNvPr id="0" name=""/>
        <dsp:cNvSpPr/>
      </dsp:nvSpPr>
      <dsp:spPr>
        <a:xfrm>
          <a:off x="1781651" y="3295508"/>
          <a:ext cx="6505098" cy="739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a </a:t>
          </a:r>
          <a:r>
            <a:rPr lang="it-IT" sz="1900" b="0" i="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SoS</a:t>
          </a:r>
          <a:r>
            <a:rPr lang="it-IT" sz="1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it-IT" sz="1900" b="0" i="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consists</a:t>
          </a:r>
          <a:r>
            <a:rPr lang="it-IT" sz="1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of multiple, </a:t>
          </a:r>
          <a:r>
            <a:rPr lang="it-IT" sz="1900" b="0" i="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heterogeneous</a:t>
          </a:r>
          <a:r>
            <a:rPr lang="it-IT" sz="1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, </a:t>
          </a:r>
          <a:r>
            <a:rPr lang="it-IT" sz="1900" b="0" i="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operating</a:t>
          </a:r>
          <a:r>
            <a:rPr lang="it-IT" sz="1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it-IT" sz="1900" b="0" i="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systems</a:t>
          </a:r>
          <a:r>
            <a:rPr lang="it-IT" sz="1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it-IT" sz="1900" b="0" i="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embedded</a:t>
          </a:r>
          <a:r>
            <a:rPr lang="it-IT" sz="1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in networks </a:t>
          </a:r>
          <a:r>
            <a:rPr lang="it-IT" sz="1900" b="0" i="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at</a:t>
          </a:r>
          <a:r>
            <a:rPr lang="it-IT" sz="1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multiple </a:t>
          </a:r>
          <a:r>
            <a:rPr lang="it-IT" sz="1900" b="0" i="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levels</a:t>
          </a:r>
          <a:endParaRPr lang="it-IT" sz="1900" b="1" kern="1200" dirty="0"/>
        </a:p>
      </dsp:txBody>
      <dsp:txXfrm>
        <a:off x="1781651" y="3295508"/>
        <a:ext cx="6505098" cy="739736"/>
      </dsp:txXfrm>
    </dsp:sp>
    <dsp:sp modelId="{21AD1971-A8BC-4847-825B-3BDC1C3C909C}">
      <dsp:nvSpPr>
        <dsp:cNvPr id="0" name=""/>
        <dsp:cNvSpPr/>
      </dsp:nvSpPr>
      <dsp:spPr>
        <a:xfrm>
          <a:off x="1657350" y="4035245"/>
          <a:ext cx="6629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79C2A-28D5-9344-BB97-96DE8BEC16C9}">
      <dsp:nvSpPr>
        <dsp:cNvPr id="0" name=""/>
        <dsp:cNvSpPr/>
      </dsp:nvSpPr>
      <dsp:spPr>
        <a:xfrm>
          <a:off x="0" y="0"/>
          <a:ext cx="4064000" cy="40640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C36CC1-C08E-9640-8A6F-94006ADBD091}">
      <dsp:nvSpPr>
        <dsp:cNvPr id="0" name=""/>
        <dsp:cNvSpPr/>
      </dsp:nvSpPr>
      <dsp:spPr>
        <a:xfrm>
          <a:off x="0" y="406796"/>
          <a:ext cx="438252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err="1" smtClean="0"/>
            <a:t>Agree</a:t>
          </a:r>
          <a:r>
            <a:rPr lang="it-IT" sz="1800" kern="1200" dirty="0" smtClean="0"/>
            <a:t> on a share </a:t>
          </a:r>
          <a:r>
            <a:rPr lang="it-IT" sz="1800" kern="1200" dirty="0" err="1" smtClean="0"/>
            <a:t>vision</a:t>
          </a:r>
          <a:endParaRPr lang="it-IT" sz="1800" kern="1200" dirty="0"/>
        </a:p>
      </dsp:txBody>
      <dsp:txXfrm>
        <a:off x="35260" y="442056"/>
        <a:ext cx="4312000" cy="651792"/>
      </dsp:txXfrm>
    </dsp:sp>
    <dsp:sp modelId="{58C5AFCF-C2A2-C04C-AB9C-C273933F74F1}">
      <dsp:nvSpPr>
        <dsp:cNvPr id="0" name=""/>
        <dsp:cNvSpPr/>
      </dsp:nvSpPr>
      <dsp:spPr>
        <a:xfrm>
          <a:off x="4" y="1225741"/>
          <a:ext cx="4361704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err="1" smtClean="0"/>
            <a:t>Agree</a:t>
          </a:r>
          <a:r>
            <a:rPr lang="it-IT" sz="1800" kern="1200" dirty="0" smtClean="0"/>
            <a:t> </a:t>
          </a:r>
          <a:r>
            <a:rPr lang="it-IT" sz="1800" kern="1200" dirty="0" smtClean="0"/>
            <a:t>on the </a:t>
          </a:r>
          <a:r>
            <a:rPr lang="it-IT" sz="1800" kern="1200" dirty="0" err="1" smtClean="0"/>
            <a:t>approach</a:t>
          </a:r>
          <a:endParaRPr lang="it-IT" sz="1800" kern="1200" dirty="0"/>
        </a:p>
      </dsp:txBody>
      <dsp:txXfrm>
        <a:off x="35264" y="1261001"/>
        <a:ext cx="4291184" cy="651792"/>
      </dsp:txXfrm>
    </dsp:sp>
    <dsp:sp modelId="{07152E8B-7D9B-5B4E-A5FA-80677245DC6A}">
      <dsp:nvSpPr>
        <dsp:cNvPr id="0" name=""/>
        <dsp:cNvSpPr/>
      </dsp:nvSpPr>
      <dsp:spPr>
        <a:xfrm>
          <a:off x="0" y="2032000"/>
          <a:ext cx="438252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Produce a first list of “</a:t>
          </a:r>
          <a:r>
            <a:rPr lang="it-IT" sz="1800" kern="1200" dirty="0" err="1" smtClean="0"/>
            <a:t>mandatory</a:t>
          </a:r>
          <a:r>
            <a:rPr lang="it-IT" sz="1800" kern="1200" dirty="0" smtClean="0"/>
            <a:t>” </a:t>
          </a:r>
          <a:r>
            <a:rPr lang="it-IT" sz="1800" kern="1200" dirty="0" err="1" smtClean="0"/>
            <a:t>services</a:t>
          </a:r>
          <a:endParaRPr lang="it-IT" sz="1800" kern="1200" dirty="0" smtClean="0"/>
        </a:p>
      </dsp:txBody>
      <dsp:txXfrm>
        <a:off x="35260" y="2067260"/>
        <a:ext cx="4312000" cy="651792"/>
      </dsp:txXfrm>
    </dsp:sp>
    <dsp:sp modelId="{6E0822D6-CEEB-6E44-A64B-B4252A027DC7}">
      <dsp:nvSpPr>
        <dsp:cNvPr id="0" name=""/>
        <dsp:cNvSpPr/>
      </dsp:nvSpPr>
      <dsp:spPr>
        <a:xfrm>
          <a:off x="0" y="2844601"/>
          <a:ext cx="438252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err="1" smtClean="0"/>
            <a:t>Identify</a:t>
          </a:r>
          <a:r>
            <a:rPr lang="it-IT" sz="1800" kern="1200" dirty="0" smtClean="0"/>
            <a:t> a </a:t>
          </a:r>
          <a:r>
            <a:rPr lang="it-IT" sz="1800" kern="1200" dirty="0" err="1" smtClean="0"/>
            <a:t>shared</a:t>
          </a:r>
          <a:r>
            <a:rPr lang="it-IT" sz="1800" kern="1200" dirty="0" smtClean="0"/>
            <a:t> </a:t>
          </a:r>
          <a:r>
            <a:rPr lang="it-IT" sz="1800" kern="1200" dirty="0" err="1" smtClean="0"/>
            <a:t>plan</a:t>
          </a:r>
          <a:r>
            <a:rPr lang="it-IT" sz="1800" kern="1200" dirty="0" smtClean="0"/>
            <a:t> </a:t>
          </a:r>
          <a:r>
            <a:rPr lang="it-IT" sz="1800" kern="1200" dirty="0" smtClean="0"/>
            <a:t>for </a:t>
          </a:r>
          <a:r>
            <a:rPr lang="it-IT" sz="1800" kern="1200" dirty="0" err="1" smtClean="0"/>
            <a:t>actions</a:t>
          </a:r>
          <a:r>
            <a:rPr lang="it-IT" sz="1800" kern="1200" dirty="0" smtClean="0"/>
            <a:t>  </a:t>
          </a:r>
          <a:endParaRPr lang="it-IT" sz="1800" kern="1200" dirty="0"/>
        </a:p>
      </dsp:txBody>
      <dsp:txXfrm>
        <a:off x="35260" y="2879861"/>
        <a:ext cx="4312000" cy="6517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A455C-9124-9B43-A9F5-0E6066175C1E}">
      <dsp:nvSpPr>
        <dsp:cNvPr id="0" name=""/>
        <dsp:cNvSpPr/>
      </dsp:nvSpPr>
      <dsp:spPr>
        <a:xfrm>
          <a:off x="0" y="0"/>
          <a:ext cx="5203190" cy="10287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2-4 </a:t>
          </a:r>
          <a:r>
            <a:rPr lang="it-IT" sz="2000" kern="1200" dirty="0" err="1" smtClean="0"/>
            <a:t>slides</a:t>
          </a:r>
          <a:r>
            <a:rPr lang="it-IT" sz="2000" kern="1200" dirty="0" smtClean="0"/>
            <a:t> of </a:t>
          </a:r>
          <a:r>
            <a:rPr lang="it-IT" sz="2000" kern="1200" dirty="0" err="1" smtClean="0"/>
            <a:t>presentation</a:t>
          </a:r>
          <a:r>
            <a:rPr lang="it-IT" sz="2000" kern="1200" dirty="0" smtClean="0"/>
            <a:t> on the </a:t>
          </a:r>
          <a:r>
            <a:rPr lang="it-IT" sz="2000" kern="1200" dirty="0" err="1" smtClean="0"/>
            <a:t>needs</a:t>
          </a:r>
          <a:endParaRPr lang="it-IT" sz="2000" kern="1200" dirty="0"/>
        </a:p>
      </dsp:txBody>
      <dsp:txXfrm>
        <a:off x="30130" y="30130"/>
        <a:ext cx="4093141" cy="968440"/>
      </dsp:txXfrm>
    </dsp:sp>
    <dsp:sp modelId="{486A0FE8-7E2C-7240-9847-8BC02755D375}">
      <dsp:nvSpPr>
        <dsp:cNvPr id="0" name=""/>
        <dsp:cNvSpPr/>
      </dsp:nvSpPr>
      <dsp:spPr>
        <a:xfrm>
          <a:off x="459104" y="1200150"/>
          <a:ext cx="5203190" cy="10287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5-7 </a:t>
          </a:r>
          <a:r>
            <a:rPr lang="it-IT" sz="2000" kern="1200" dirty="0" err="1" smtClean="0"/>
            <a:t>questions</a:t>
          </a:r>
          <a:endParaRPr lang="it-IT" sz="2000" kern="1200" dirty="0"/>
        </a:p>
      </dsp:txBody>
      <dsp:txXfrm>
        <a:off x="489234" y="1230280"/>
        <a:ext cx="4015170" cy="968440"/>
      </dsp:txXfrm>
    </dsp:sp>
    <dsp:sp modelId="{79040017-7F69-414D-8053-6D8B4FCA8B89}">
      <dsp:nvSpPr>
        <dsp:cNvPr id="0" name=""/>
        <dsp:cNvSpPr/>
      </dsp:nvSpPr>
      <dsp:spPr>
        <a:xfrm>
          <a:off x="918209" y="2400300"/>
          <a:ext cx="5203190" cy="10287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err="1" smtClean="0"/>
            <a:t>Discussion</a:t>
          </a:r>
          <a:r>
            <a:rPr lang="it-IT" sz="2000" kern="1200" dirty="0" smtClean="0"/>
            <a:t>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http://</a:t>
          </a:r>
          <a:r>
            <a:rPr lang="it-IT" sz="2000" kern="1200" dirty="0" err="1" smtClean="0"/>
            <a:t>tinyurl.com</a:t>
          </a:r>
          <a:r>
            <a:rPr lang="it-IT" sz="2000" kern="1200" dirty="0" smtClean="0"/>
            <a:t>/</a:t>
          </a:r>
          <a:r>
            <a:rPr lang="it-IT" sz="2000" kern="1200" dirty="0" err="1" smtClean="0"/>
            <a:t>eosc</a:t>
          </a:r>
          <a:r>
            <a:rPr lang="it-IT" sz="2000" kern="1200" dirty="0" smtClean="0"/>
            <a:t>-</a:t>
          </a:r>
          <a:r>
            <a:rPr lang="it-IT" sz="2000" kern="1200" dirty="0" err="1" smtClean="0"/>
            <a:t>pisa</a:t>
          </a:r>
          <a:r>
            <a:rPr lang="it-IT" sz="2000" kern="1200" dirty="0" smtClean="0"/>
            <a:t>-minutes</a:t>
          </a:r>
          <a:endParaRPr lang="it-IT" sz="2000" kern="1200" dirty="0"/>
        </a:p>
      </dsp:txBody>
      <dsp:txXfrm>
        <a:off x="948339" y="2430430"/>
        <a:ext cx="4015170" cy="968440"/>
      </dsp:txXfrm>
    </dsp:sp>
    <dsp:sp modelId="{ACC6473D-F5CB-DB4A-9E8D-053FDBAF591F}">
      <dsp:nvSpPr>
        <dsp:cNvPr id="0" name=""/>
        <dsp:cNvSpPr/>
      </dsp:nvSpPr>
      <dsp:spPr>
        <a:xfrm>
          <a:off x="4534535" y="780097"/>
          <a:ext cx="668655" cy="66865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000" kern="1200"/>
        </a:p>
      </dsp:txBody>
      <dsp:txXfrm>
        <a:off x="4684982" y="780097"/>
        <a:ext cx="367761" cy="503163"/>
      </dsp:txXfrm>
    </dsp:sp>
    <dsp:sp modelId="{5AC54BD4-764F-DD4C-AD97-4285FDA65099}">
      <dsp:nvSpPr>
        <dsp:cNvPr id="0" name=""/>
        <dsp:cNvSpPr/>
      </dsp:nvSpPr>
      <dsp:spPr>
        <a:xfrm>
          <a:off x="4993640" y="1973389"/>
          <a:ext cx="668655" cy="66865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000" kern="1200"/>
        </a:p>
      </dsp:txBody>
      <dsp:txXfrm>
        <a:off x="5144087" y="1973389"/>
        <a:ext cx="367761" cy="503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081FF-F69F-419C-A695-2D2842B6166D}" type="datetimeFigureOut">
              <a:rPr lang="en-GB" smtClean="0"/>
              <a:t>11/09/2017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E6F91-60CB-48B8-906B-B15C71CEDA91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730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6F91-60CB-48B8-906B-B15C71CEDA9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423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6F91-60CB-48B8-906B-B15C71CEDA9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485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6F91-60CB-48B8-906B-B15C71CEDA9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164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6F91-60CB-48B8-906B-B15C71CEDA9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638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6F91-60CB-48B8-906B-B15C71CEDA9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266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6F91-60CB-48B8-906B-B15C71CEDA9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916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rs.ieee.org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/component/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article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/9/77-system-of-sys</a:t>
            </a:r>
          </a:p>
          <a:p>
            <a:endParaRPr lang="it-IT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6F91-60CB-48B8-906B-B15C71CEDA9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21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6F91-60CB-48B8-906B-B15C71CEDA9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910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it-IT" sz="1200" b="1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 science </a:t>
            </a:r>
            <a:r>
              <a:rPr lang="it-IT" sz="1200" b="1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friendly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a priori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decision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respect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appear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EOSC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catalogue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simply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consequence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EOSC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expected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“just” to be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instrumental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“open science”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scenarios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service in the EOSC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catalogue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annotated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a </a:t>
            </a:r>
            <a:r>
              <a:rPr lang="it-IT" sz="1200" b="1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multi-</a:t>
            </a:r>
            <a:r>
              <a:rPr lang="it-IT" sz="1200" b="1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dimensional</a:t>
            </a:r>
            <a:r>
              <a:rPr lang="it-IT" sz="1200" b="1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degree</a:t>
            </a:r>
            <a:r>
              <a:rPr lang="it-IT" sz="1200" b="1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open science </a:t>
            </a:r>
            <a:r>
              <a:rPr lang="it-IT" sz="1200" b="1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friendliness</a:t>
            </a:r>
            <a:r>
              <a:rPr lang="it-IT" sz="1200" b="1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i.e. a set of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attributes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helping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service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open science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friendly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attributes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help to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the (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artefacts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resulting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exploitation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“open science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friendly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of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attributes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metrics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procedure to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be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</a:p>
          <a:p>
            <a:pPr rtl="0" fontAlgn="base"/>
            <a:r>
              <a:rPr lang="it-IT" sz="1200" b="1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Heterogeneous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1200" b="1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comprehensive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majority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EOSC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pre-exist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EOSC, new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emerge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EOSC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lifetime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 global model for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service providers to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EOSC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deal with (a)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homologous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 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diverse (to some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and (b)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operating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completely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diverse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layers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almost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impossible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misleading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compare.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Moreover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EOSC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cover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provision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it-IT" sz="1200" b="1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entire</a:t>
            </a:r>
            <a:r>
              <a:rPr lang="it-IT" sz="1200" b="1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stack</a:t>
            </a:r>
            <a:r>
              <a:rPr lang="it-IT" sz="1200" b="1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“</a:t>
            </a:r>
            <a:r>
              <a:rPr lang="it-IT" sz="1200" b="1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resources</a:t>
            </a:r>
            <a:r>
              <a:rPr lang="it-IT" sz="1200" b="1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an Open Science scenario.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expected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range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close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end-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e.g.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Application-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-a-Service or Data-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-a-Service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layer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to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helping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service providers to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operate new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conceived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serve end-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open science  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scenarios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 </a:t>
            </a:r>
          </a:p>
          <a:p>
            <a:r>
              <a:rPr lang="it-IT" sz="1200" b="1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multi-</a:t>
            </a:r>
            <a:r>
              <a:rPr lang="it-IT" sz="1200" b="1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tenancy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1200" b="1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long-</a:t>
            </a:r>
            <a:r>
              <a:rPr lang="it-IT" sz="1200" b="1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it-IT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instances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conceived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serve multiple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communities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mandatory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envisaged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Moreover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service (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instances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are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expected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be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long-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offer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guarantee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open science mantra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repeatability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and “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reproducibility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   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6F91-60CB-48B8-906B-B15C71CEDA9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982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BF58C-3261-FF49-A394-4CB7F7B25732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7781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64066" y="1122363"/>
            <a:ext cx="622453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64066" y="3602038"/>
            <a:ext cx="622453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15577" y="6356349"/>
            <a:ext cx="3086100" cy="365125"/>
          </a:xfrm>
        </p:spPr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631204" y="6356349"/>
            <a:ext cx="2057400" cy="365125"/>
          </a:xfrm>
        </p:spPr>
        <p:txBody>
          <a:bodyPr/>
          <a:lstStyle/>
          <a:p>
            <a:fld id="{D629125B-4164-B445-B5EA-FB5E25F89FC2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8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7886700" cy="752476"/>
          </a:xfrm>
        </p:spPr>
        <p:txBody>
          <a:bodyPr>
            <a:normAutofit/>
          </a:bodyPr>
          <a:lstStyle>
            <a:lvl1pPr>
              <a:defRPr sz="3000" b="1" baseline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83491"/>
            <a:ext cx="7886700" cy="3051209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/>
            </a:lvl1pPr>
            <a:lvl2pPr marL="685800" indent="-228600">
              <a:buSzPct val="100000"/>
              <a:buFontTx/>
              <a:buBlip>
                <a:blip r:embed="rId2"/>
              </a:buBlip>
              <a:defRPr/>
            </a:lvl2pPr>
            <a:lvl3pPr marL="1143000" indent="-228600">
              <a:buSzPct val="100000"/>
              <a:buFontTx/>
              <a:buBlip>
                <a:blip r:embed="rId2"/>
              </a:buBlip>
              <a:defRPr/>
            </a:lvl3pPr>
            <a:lvl4pPr marL="1600200" indent="-228600">
              <a:buSzPct val="100000"/>
              <a:buFontTx/>
              <a:buBlip>
                <a:blip r:embed="rId2"/>
              </a:buBlip>
              <a:defRPr/>
            </a:lvl4pPr>
            <a:lvl5pPr marL="2057400" indent="-228600"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49" y="6356351"/>
            <a:ext cx="1356575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1"/>
            <a:ext cx="5091448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7730" y="6356351"/>
            <a:ext cx="54762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54E5F24-684F-EB47-903B-D0BF2D59DFAF}" type="slidenum">
              <a:rPr lang="en-GB" smtClean="0"/>
              <a:pPr/>
              <a:t>‹n.›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35981" y="279132"/>
            <a:ext cx="6152398" cy="500565"/>
          </a:xfrm>
        </p:spPr>
        <p:txBody>
          <a:bodyPr anchor="b">
            <a:normAutofit/>
          </a:bodyPr>
          <a:lstStyle>
            <a:lvl1pPr>
              <a:defRPr sz="3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2" y="315070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49" y="6356351"/>
            <a:ext cx="1356575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1"/>
            <a:ext cx="5091448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7730" y="6356351"/>
            <a:ext cx="54762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54E5F24-684F-EB47-903B-D0BF2D59DFAF}" type="slidenum">
              <a:rPr lang="en-GB" smtClean="0"/>
              <a:pPr/>
              <a:t>‹n.›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1" y="129873"/>
            <a:ext cx="7886700" cy="752476"/>
          </a:xfr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63534"/>
            <a:ext cx="3886200" cy="2861878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/>
            </a:lvl1pPr>
            <a:lvl2pPr marL="685800" indent="-228600">
              <a:buSzPct val="100000"/>
              <a:buFontTx/>
              <a:buBlip>
                <a:blip r:embed="rId2"/>
              </a:buBlip>
              <a:defRPr/>
            </a:lvl2pPr>
            <a:lvl3pPr marL="1143000" indent="-228600">
              <a:buSzPct val="100000"/>
              <a:buFontTx/>
              <a:buBlip>
                <a:blip r:embed="rId2"/>
              </a:buBlip>
              <a:defRPr/>
            </a:lvl3pPr>
            <a:lvl4pPr marL="1600200" indent="-228600">
              <a:buSzPct val="100000"/>
              <a:buFontTx/>
              <a:buBlip>
                <a:blip r:embed="rId2"/>
              </a:buBlip>
              <a:defRPr/>
            </a:lvl4pPr>
            <a:lvl5pPr marL="2057400" indent="-228600"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517" y="2063534"/>
            <a:ext cx="3886200" cy="2861878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/>
            </a:lvl1pPr>
            <a:lvl2pPr marL="685800" indent="-228600">
              <a:buSzPct val="100000"/>
              <a:buFontTx/>
              <a:buBlip>
                <a:blip r:embed="rId2"/>
              </a:buBlip>
              <a:defRPr/>
            </a:lvl2pPr>
            <a:lvl3pPr marL="1143000" indent="-228600">
              <a:buSzPct val="100000"/>
              <a:buFontTx/>
              <a:buBlip>
                <a:blip r:embed="rId2"/>
              </a:buBlip>
              <a:defRPr/>
            </a:lvl3pPr>
            <a:lvl4pPr marL="1600200" indent="-228600">
              <a:buSzPct val="100000"/>
              <a:buFontTx/>
              <a:buBlip>
                <a:blip r:embed="rId2"/>
              </a:buBlip>
              <a:defRPr/>
            </a:lvl4pPr>
            <a:lvl5pPr marL="2057400" indent="-228600"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‹n.›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‹n.›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‹n.›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16530"/>
            <a:ext cx="2949178" cy="94086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116530"/>
            <a:ext cx="4629150" cy="4873625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 sz="3200"/>
            </a:lvl1pPr>
            <a:lvl2pPr marL="685800" indent="-228600">
              <a:buSzPct val="100000"/>
              <a:buFontTx/>
              <a:buBlip>
                <a:blip r:embed="rId2"/>
              </a:buBlip>
              <a:defRPr sz="2800"/>
            </a:lvl2pPr>
            <a:lvl3pPr marL="1143000" indent="-228600">
              <a:buSzPct val="100000"/>
              <a:buFontTx/>
              <a:buBlip>
                <a:blip r:embed="rId2"/>
              </a:buBlip>
              <a:defRPr sz="2400"/>
            </a:lvl3pPr>
            <a:lvl4pPr marL="1600200" indent="-228600">
              <a:buSzPct val="100000"/>
              <a:buFontTx/>
              <a:buBlip>
                <a:blip r:embed="rId2"/>
              </a:buBlip>
              <a:defRPr sz="2000"/>
            </a:lvl4pPr>
            <a:lvl5pPr marL="2057400" indent="-228600">
              <a:buSzPct val="100000"/>
              <a:buFontTx/>
              <a:buBlip>
                <a:blip r:embed="rId2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‹n.›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707915"/>
            <a:ext cx="413164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804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7012" y="2280553"/>
            <a:ext cx="487700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49" y="6356351"/>
            <a:ext cx="1356575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1"/>
            <a:ext cx="5091448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7730" y="6356351"/>
            <a:ext cx="54762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54E5F24-684F-EB47-903B-D0BF2D59DFAF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851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79417" y="6356351"/>
            <a:ext cx="5458691" cy="365125"/>
          </a:xfrm>
        </p:spPr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</a:t>
            </a:r>
            <a:r>
              <a:rPr lang="en-GB" dirty="0"/>
              <a:t>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‹n.›</a:t>
            </a:fld>
            <a:endParaRPr lang="en-GB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6638" y="2790692"/>
            <a:ext cx="487700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08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64066" y="1122363"/>
            <a:ext cx="6224538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64066" y="3602038"/>
            <a:ext cx="6224538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F407-1C75-C742-B761-A623FFA26348}" type="datetime1">
              <a:rPr lang="it-IT" smtClean="0"/>
              <a:t>12/09/17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86051" y="6378808"/>
            <a:ext cx="3934781" cy="365125"/>
          </a:xfrm>
        </p:spPr>
        <p:txBody>
          <a:bodyPr/>
          <a:lstStyle/>
          <a:p>
            <a:r>
              <a:rPr lang="en-GB" smtClean="0"/>
              <a:t>EOSC Service Architecture and Portfolio, 14-15 September 2017, Pisa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631204" y="6356351"/>
            <a:ext cx="2057400" cy="365125"/>
          </a:xfrm>
        </p:spPr>
        <p:txBody>
          <a:bodyPr/>
          <a:lstStyle/>
          <a:p>
            <a:fld id="{D629125B-4164-B445-B5EA-FB5E25F89FC2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483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48564" y="1157832"/>
            <a:ext cx="6166786" cy="1325563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48564" y="2720775"/>
            <a:ext cx="6166786" cy="2621247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125B-4164-B445-B5EA-FB5E25F89FC2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083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64066" y="1122363"/>
            <a:ext cx="622453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64066" y="3602038"/>
            <a:ext cx="622453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15577" y="6356349"/>
            <a:ext cx="3086100" cy="365125"/>
          </a:xfrm>
        </p:spPr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631204" y="6356349"/>
            <a:ext cx="2057400" cy="365125"/>
          </a:xfrm>
        </p:spPr>
        <p:txBody>
          <a:bodyPr/>
          <a:lstStyle/>
          <a:p>
            <a:fld id="{D629125B-4164-B445-B5EA-FB5E25F89FC2}" type="slidenum">
              <a:rPr lang="en-GB" smtClean="0"/>
              <a:t>‹n.›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48564" y="1157832"/>
            <a:ext cx="6166786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48564" y="2720775"/>
            <a:ext cx="6166786" cy="2621247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/>
            </a:lvl1pPr>
            <a:lvl2pPr marL="685800" indent="-228600">
              <a:buSzPct val="100000"/>
              <a:buFontTx/>
              <a:buBlip>
                <a:blip r:embed="rId2"/>
              </a:buBlip>
              <a:defRPr/>
            </a:lvl2pPr>
            <a:lvl3pPr marL="1143000" indent="-228600">
              <a:buSzPct val="100000"/>
              <a:buFontTx/>
              <a:buBlip>
                <a:blip r:embed="rId2"/>
              </a:buBlip>
              <a:defRPr/>
            </a:lvl3pPr>
            <a:lvl4pPr marL="1600200" indent="-228600">
              <a:buSzPct val="100000"/>
              <a:buFontTx/>
              <a:buBlip>
                <a:blip r:embed="rId2"/>
              </a:buBlip>
              <a:defRPr/>
            </a:lvl4pPr>
            <a:lvl5pPr marL="2057400" indent="-228600"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125B-4164-B445-B5EA-FB5E25F89FC2}" type="slidenum">
              <a:rPr lang="en-GB" smtClean="0"/>
              <a:t>‹n.›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86050" y="1106905"/>
            <a:ext cx="5824538" cy="166527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86050" y="2799164"/>
            <a:ext cx="58245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125B-4164-B445-B5EA-FB5E25F89FC2}" type="slidenum">
              <a:rPr lang="en-GB" smtClean="0"/>
              <a:t>‹n.›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0930" y="962526"/>
            <a:ext cx="6670308" cy="728162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030930" y="1681163"/>
            <a:ext cx="667030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030930" y="2505075"/>
            <a:ext cx="6670308" cy="3684588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/>
            </a:lvl1pPr>
            <a:lvl2pPr marL="685800" indent="-228600">
              <a:buSzPct val="100000"/>
              <a:buFontTx/>
              <a:buBlip>
                <a:blip r:embed="rId2"/>
              </a:buBlip>
              <a:defRPr/>
            </a:lvl2pPr>
            <a:lvl3pPr marL="1143000" indent="-228600">
              <a:buSzPct val="100000"/>
              <a:buFontTx/>
              <a:buBlip>
                <a:blip r:embed="rId2"/>
              </a:buBlip>
              <a:defRPr/>
            </a:lvl3pPr>
            <a:lvl4pPr marL="1600200" indent="-228600">
              <a:buSzPct val="100000"/>
              <a:buFontTx/>
              <a:buBlip>
                <a:blip r:embed="rId2"/>
              </a:buBlip>
              <a:defRPr/>
            </a:lvl4pPr>
            <a:lvl5pPr marL="2057400" indent="-228600"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643838" y="6331151"/>
            <a:ext cx="2057400" cy="365125"/>
          </a:xfrm>
        </p:spPr>
        <p:txBody>
          <a:bodyPr/>
          <a:lstStyle/>
          <a:p>
            <a:fld id="{D629125B-4164-B445-B5EA-FB5E25F89FC2}" type="slidenum">
              <a:rPr lang="en-GB" smtClean="0"/>
              <a:t>‹n.›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125B-4164-B445-B5EA-FB5E25F89FC2}" type="slidenum">
              <a:rPr lang="en-GB" smtClean="0"/>
              <a:t>‹n.›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16276" y="987425"/>
            <a:ext cx="2949575" cy="96974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30265" y="987425"/>
            <a:ext cx="3625715" cy="4873625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 sz="3200"/>
            </a:lvl1pPr>
            <a:lvl2pPr marL="685800" indent="-228600">
              <a:buSzPct val="100000"/>
              <a:buFontTx/>
              <a:buBlip>
                <a:blip r:embed="rId2"/>
              </a:buBlip>
              <a:defRPr sz="2800"/>
            </a:lvl2pPr>
            <a:lvl3pPr marL="1143000" indent="-228600">
              <a:buSzPct val="100000"/>
              <a:buFontTx/>
              <a:buBlip>
                <a:blip r:embed="rId2"/>
              </a:buBlip>
              <a:defRPr sz="2400"/>
            </a:lvl3pPr>
            <a:lvl4pPr marL="1600200" indent="-228600">
              <a:buSzPct val="100000"/>
              <a:buFontTx/>
              <a:buBlip>
                <a:blip r:embed="rId2"/>
              </a:buBlip>
              <a:defRPr sz="2000"/>
            </a:lvl4pPr>
            <a:lvl5pPr marL="2057400" indent="-228600">
              <a:buSzPct val="100000"/>
              <a:buFontTx/>
              <a:buBlip>
                <a:blip r:embed="rId2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16276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698581" y="6356350"/>
            <a:ext cx="2057400" cy="365125"/>
          </a:xfrm>
        </p:spPr>
        <p:txBody>
          <a:bodyPr/>
          <a:lstStyle/>
          <a:p>
            <a:fld id="{D629125B-4164-B445-B5EA-FB5E25F89FC2}" type="slidenum">
              <a:rPr lang="en-GB" smtClean="0"/>
              <a:t>‹n.›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86050" y="1106905"/>
            <a:ext cx="5824538" cy="166527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86050" y="2799164"/>
            <a:ext cx="58245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125B-4164-B445-B5EA-FB5E25F89FC2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2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0930" y="962526"/>
            <a:ext cx="6670308" cy="728162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030930" y="1681163"/>
            <a:ext cx="667030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030930" y="2505075"/>
            <a:ext cx="667030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643838" y="6331151"/>
            <a:ext cx="2057400" cy="365125"/>
          </a:xfrm>
        </p:spPr>
        <p:txBody>
          <a:bodyPr/>
          <a:lstStyle/>
          <a:p>
            <a:fld id="{D629125B-4164-B445-B5EA-FB5E25F89FC2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708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125B-4164-B445-B5EA-FB5E25F89FC2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7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16276" y="987425"/>
            <a:ext cx="2949575" cy="96974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30265" y="987425"/>
            <a:ext cx="362571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16276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698581" y="6356350"/>
            <a:ext cx="2057400" cy="365125"/>
          </a:xfrm>
        </p:spPr>
        <p:txBody>
          <a:bodyPr/>
          <a:lstStyle/>
          <a:p>
            <a:fld id="{D629125B-4164-B445-B5EA-FB5E25F89FC2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015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707915"/>
            <a:ext cx="413164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‹n.›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7012" y="2280553"/>
            <a:ext cx="4877001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49" y="6356351"/>
            <a:ext cx="1356575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1"/>
            <a:ext cx="5091448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7730" y="6356351"/>
            <a:ext cx="54762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54E5F24-684F-EB47-903B-D0BF2D59DFAF}" type="slidenum">
              <a:rPr lang="en-GB" smtClean="0"/>
              <a:pPr/>
              <a:t>‹n.›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‹n.›</a:t>
            </a:fld>
            <a:endParaRPr lang="en-GB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6638" y="2790692"/>
            <a:ext cx="487700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9.xml"/><Relationship Id="rId14" Type="http://schemas.openxmlformats.org/officeDocument/2006/relationships/theme" Target="../theme/theme2.xml"/><Relationship Id="rId15" Type="http://schemas.openxmlformats.org/officeDocument/2006/relationships/image" Target="../media/image3.jp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8" Type="http://schemas.openxmlformats.org/officeDocument/2006/relationships/image" Target="../media/image1.jpg"/><Relationship Id="rId9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348564" y="365125"/>
            <a:ext cx="61667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348564" y="1825625"/>
            <a:ext cx="61667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9125B-4164-B445-B5EA-FB5E25F89FC2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3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9" r:id="rId4"/>
    <p:sldLayoutId id="2147483680" r:id="rId5"/>
    <p:sldLayoutId id="2147483682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250000"/>
        <a:buFontTx/>
        <a:buBlip>
          <a:blip r:embed="rId9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9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9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17332" y="67377"/>
            <a:ext cx="6956057" cy="868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17044"/>
            <a:ext cx="7886700" cy="3051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3349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www.eoscpilot.eu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6808" y="6356351"/>
            <a:ext cx="5236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952" y="6356351"/>
            <a:ext cx="1142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E5F24-684F-EB47-903B-D0BF2D59DFAF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2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61" r:id="rId10"/>
    <p:sldLayoutId id="2147483672" r:id="rId11"/>
    <p:sldLayoutId id="2147483673" r:id="rId12"/>
    <p:sldLayoutId id="2147483700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1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16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16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348564" y="365125"/>
            <a:ext cx="61667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348564" y="1825625"/>
            <a:ext cx="61667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9125B-4164-B445-B5EA-FB5E25F89FC2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05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Tx/>
        <a:buBlip>
          <a:blip r:embed="rId9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9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9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docs.google.com/document/d/1Oi2kLXt8X0Pvc0dxxX1WAca6-_d4P5O7tvHfxCj2vdA/edit" TargetMode="Externa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2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2646363" y="3176588"/>
            <a:ext cx="6497637" cy="2282825"/>
          </a:xfrm>
        </p:spPr>
        <p:txBody>
          <a:bodyPr>
            <a:normAutofit fontScale="90000"/>
          </a:bodyPr>
          <a:lstStyle/>
          <a:p>
            <a:pPr algn="r"/>
            <a:r>
              <a:rPr lang="en-GB" b="1" dirty="0"/>
              <a:t/>
            </a:r>
            <a:br>
              <a:rPr lang="en-GB" b="1" dirty="0"/>
            </a:br>
            <a:r>
              <a:rPr lang="en-GB" dirty="0"/>
              <a:t> </a:t>
            </a:r>
            <a:r>
              <a:rPr lang="en-GB" b="1" dirty="0"/>
              <a:t>Brief introduction of the Architecture work done so far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975100" y="545869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Donatella Castelli</a:t>
            </a:r>
          </a:p>
          <a:p>
            <a:r>
              <a:rPr lang="it-IT" dirty="0" smtClean="0"/>
              <a:t>CNR-ISTI</a:t>
            </a:r>
          </a:p>
        </p:txBody>
      </p:sp>
    </p:spTree>
    <p:extLst>
      <p:ext uri="{BB962C8B-B14F-4D97-AF65-F5344CB8AC3E}">
        <p14:creationId xmlns:p14="http://schemas.microsoft.com/office/powerpoint/2010/main" val="194277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4451" y="183618"/>
            <a:ext cx="6564948" cy="731814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Choice</a:t>
            </a:r>
            <a:r>
              <a:rPr lang="it-IT" dirty="0" smtClean="0"/>
              <a:t> 3: </a:t>
            </a:r>
            <a:br>
              <a:rPr lang="it-IT" dirty="0" smtClean="0"/>
            </a:br>
            <a:r>
              <a:rPr lang="it-IT" dirty="0" err="1" smtClean="0"/>
              <a:t>Approch</a:t>
            </a:r>
            <a:r>
              <a:rPr lang="it-IT" dirty="0" smtClean="0"/>
              <a:t> to the </a:t>
            </a:r>
            <a:r>
              <a:rPr lang="it-IT" dirty="0" err="1" smtClean="0"/>
              <a:t>identification</a:t>
            </a:r>
            <a:r>
              <a:rPr lang="it-IT" dirty="0" smtClean="0"/>
              <a:t> of </a:t>
            </a:r>
            <a:r>
              <a:rPr lang="it-IT" dirty="0" err="1" smtClean="0"/>
              <a:t>services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Ovale 2"/>
          <p:cNvSpPr/>
          <p:nvPr/>
        </p:nvSpPr>
        <p:spPr>
          <a:xfrm>
            <a:off x="2915360" y="1554480"/>
            <a:ext cx="2916936" cy="122529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EOSC </a:t>
            </a:r>
            <a:r>
              <a:rPr lang="it-IT" sz="2800" b="1" dirty="0" smtClean="0"/>
              <a:t>System</a:t>
            </a:r>
            <a:endParaRPr lang="it-IT" sz="2800" b="1" dirty="0"/>
          </a:p>
        </p:txBody>
      </p:sp>
      <p:sp>
        <p:nvSpPr>
          <p:cNvPr id="4" name="Ovale 3"/>
          <p:cNvSpPr/>
          <p:nvPr/>
        </p:nvSpPr>
        <p:spPr>
          <a:xfrm>
            <a:off x="45483" y="3372276"/>
            <a:ext cx="2828175" cy="702631"/>
          </a:xfrm>
          <a:prstGeom prst="ellipse">
            <a:avLst/>
          </a:prstGeom>
        </p:spPr>
        <p:style>
          <a:lnRef idx="1">
            <a:schemeClr val="accent4"/>
          </a:lnRef>
          <a:fillRef idx="1001">
            <a:schemeClr val="dk2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err="1" smtClean="0"/>
              <a:t>Actor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roles</a:t>
            </a:r>
            <a:endParaRPr lang="it-IT" sz="2800" b="1" dirty="0"/>
          </a:p>
        </p:txBody>
      </p:sp>
      <p:sp>
        <p:nvSpPr>
          <p:cNvPr id="5" name="Ovale 4"/>
          <p:cNvSpPr/>
          <p:nvPr/>
        </p:nvSpPr>
        <p:spPr>
          <a:xfrm>
            <a:off x="2943510" y="5342513"/>
            <a:ext cx="2855976" cy="697674"/>
          </a:xfrm>
          <a:prstGeom prst="ellipse">
            <a:avLst/>
          </a:prstGeom>
        </p:spPr>
        <p:style>
          <a:lnRef idx="1">
            <a:schemeClr val="accent4"/>
          </a:lnRef>
          <a:fillRef idx="1001">
            <a:schemeClr val="dk2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Services</a:t>
            </a:r>
            <a:endParaRPr lang="it-IT" sz="2800" b="1" dirty="0"/>
          </a:p>
        </p:txBody>
      </p:sp>
      <p:sp>
        <p:nvSpPr>
          <p:cNvPr id="6" name="Ovale 5"/>
          <p:cNvSpPr/>
          <p:nvPr/>
        </p:nvSpPr>
        <p:spPr>
          <a:xfrm>
            <a:off x="5525726" y="3352753"/>
            <a:ext cx="3446010" cy="717801"/>
          </a:xfrm>
          <a:prstGeom prst="ellipse">
            <a:avLst/>
          </a:prstGeom>
        </p:spPr>
        <p:style>
          <a:lnRef idx="1">
            <a:schemeClr val="accent4"/>
          </a:lnRef>
          <a:fillRef idx="1001">
            <a:schemeClr val="dk2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smtClean="0"/>
              <a:t>Policies</a:t>
            </a:r>
            <a:endParaRPr lang="it-IT" sz="2400" b="1" dirty="0" smtClean="0"/>
          </a:p>
          <a:p>
            <a:pPr algn="ctr"/>
            <a:r>
              <a:rPr lang="it-IT" b="1" dirty="0" smtClean="0"/>
              <a:t>(</a:t>
            </a:r>
            <a:r>
              <a:rPr lang="it-IT" b="1" dirty="0" err="1" smtClean="0"/>
              <a:t>Rules</a:t>
            </a:r>
            <a:r>
              <a:rPr lang="it-IT" b="1" dirty="0" smtClean="0"/>
              <a:t> of Engagement)</a:t>
            </a:r>
            <a:endParaRPr lang="it-IT" b="1" dirty="0"/>
          </a:p>
        </p:txBody>
      </p:sp>
      <p:cxnSp>
        <p:nvCxnSpPr>
          <p:cNvPr id="8" name="Connettore 1 7"/>
          <p:cNvCxnSpPr>
            <a:stCxn id="4" idx="0"/>
            <a:endCxn id="3" idx="2"/>
          </p:cNvCxnSpPr>
          <p:nvPr/>
        </p:nvCxnSpPr>
        <p:spPr>
          <a:xfrm flipV="1">
            <a:off x="1459571" y="2167128"/>
            <a:ext cx="1455789" cy="1205148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stCxn id="3" idx="4"/>
            <a:endCxn id="5" idx="0"/>
          </p:cNvCxnSpPr>
          <p:nvPr/>
        </p:nvCxnSpPr>
        <p:spPr>
          <a:xfrm flipH="1">
            <a:off x="4371498" y="2779776"/>
            <a:ext cx="2330" cy="2562737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>
            <a:stCxn id="3" idx="6"/>
            <a:endCxn id="6" idx="0"/>
          </p:cNvCxnSpPr>
          <p:nvPr/>
        </p:nvCxnSpPr>
        <p:spPr>
          <a:xfrm>
            <a:off x="5832296" y="2167128"/>
            <a:ext cx="1416435" cy="1185625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endCxn id="5" idx="2"/>
          </p:cNvCxnSpPr>
          <p:nvPr/>
        </p:nvCxnSpPr>
        <p:spPr>
          <a:xfrm>
            <a:off x="1320800" y="4070554"/>
            <a:ext cx="1622710" cy="1620796"/>
          </a:xfrm>
          <a:prstGeom prst="straightConnector1">
            <a:avLst/>
          </a:prstGeom>
          <a:ln w="76200"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6" idx="4"/>
            <a:endCxn id="5" idx="6"/>
          </p:cNvCxnSpPr>
          <p:nvPr/>
        </p:nvCxnSpPr>
        <p:spPr>
          <a:xfrm flipH="1">
            <a:off x="5799486" y="4070554"/>
            <a:ext cx="1449245" cy="1620796"/>
          </a:xfrm>
          <a:prstGeom prst="straightConnector1">
            <a:avLst/>
          </a:prstGeom>
          <a:ln w="76200"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44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433807" y="939799"/>
            <a:ext cx="8581186" cy="5422900"/>
            <a:chOff x="-28515" y="141108"/>
            <a:chExt cx="9162564" cy="6572644"/>
          </a:xfrm>
        </p:grpSpPr>
        <p:sp>
          <p:nvSpPr>
            <p:cNvPr id="4" name="Rectangle 3"/>
            <p:cNvSpPr/>
            <p:nvPr/>
          </p:nvSpPr>
          <p:spPr>
            <a:xfrm>
              <a:off x="236953" y="5905622"/>
              <a:ext cx="8653589" cy="576460"/>
            </a:xfrm>
            <a:prstGeom prst="rect">
              <a:avLst/>
            </a:prstGeom>
            <a:solidFill>
              <a:srgbClr val="B9CDE5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chemeClr val="dk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36953" y="4665090"/>
              <a:ext cx="8653589" cy="1157940"/>
            </a:xfrm>
            <a:prstGeom prst="rect">
              <a:avLst/>
            </a:prstGeom>
            <a:solidFill>
              <a:srgbClr val="B9CDE5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chemeClr val="dk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6953" y="3327290"/>
              <a:ext cx="8653589" cy="1236498"/>
            </a:xfrm>
            <a:prstGeom prst="rect">
              <a:avLst/>
            </a:prstGeom>
            <a:solidFill>
              <a:srgbClr val="B9CDE5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chemeClr val="dk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36953" y="2209426"/>
              <a:ext cx="8653589" cy="1041281"/>
            </a:xfrm>
            <a:prstGeom prst="rect">
              <a:avLst/>
            </a:prstGeom>
            <a:solidFill>
              <a:srgbClr val="B9CDE5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chemeClr val="dk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36953" y="238188"/>
              <a:ext cx="8653589" cy="1873716"/>
            </a:xfrm>
            <a:prstGeom prst="rect">
              <a:avLst/>
            </a:prstGeom>
            <a:solidFill>
              <a:srgbClr val="B9CDE5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5918" y="6050158"/>
              <a:ext cx="3070905" cy="335727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GB" sz="1200" dirty="0">
                  <a:ln w="17780" cmpd="sng">
                    <a:noFill/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Infrastructure Providers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5918" y="5406289"/>
              <a:ext cx="3070905" cy="335727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GB" sz="1200" dirty="0">
                  <a:ln w="17780" cmpd="sng">
                    <a:noFill/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Service Providers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5918" y="4090819"/>
              <a:ext cx="3070905" cy="335727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GB" sz="1200" dirty="0">
                  <a:ln w="17780" cmpd="sng">
                    <a:noFill/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Service Developers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5918" y="2850571"/>
              <a:ext cx="3070905" cy="335727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GB" sz="1200" dirty="0">
                  <a:ln w="17780" cmpd="sng">
                    <a:noFill/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Developer Scientists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55918" y="1708422"/>
              <a:ext cx="3070905" cy="335727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GB" sz="1200" dirty="0" smtClean="0">
                  <a:ln w="17780" cmpd="sng">
                    <a:noFill/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Scientists 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50712" y="301178"/>
              <a:ext cx="1052070" cy="2469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200" dirty="0" smtClean="0"/>
                <a:t>PID Service</a:t>
              </a:r>
              <a:endParaRPr lang="en-GB" sz="12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50712" y="661314"/>
              <a:ext cx="1052070" cy="41756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200" dirty="0" smtClean="0"/>
                <a:t>Metadata Enrichment</a:t>
              </a:r>
              <a:endParaRPr lang="en-GB" sz="12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469131" y="661314"/>
              <a:ext cx="1052070" cy="4175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200" dirty="0" smtClean="0"/>
                <a:t>Metadata Linking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78044" y="661314"/>
              <a:ext cx="919376" cy="4175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200" dirty="0" smtClean="0"/>
                <a:t>Metadata Validation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69131" y="301179"/>
              <a:ext cx="1108913" cy="2469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200" dirty="0" smtClean="0"/>
                <a:t>Alert Service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649154" y="310655"/>
              <a:ext cx="1923283" cy="23749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200" dirty="0" smtClean="0"/>
                <a:t>Recommender Service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0712" y="1137076"/>
              <a:ext cx="1052070" cy="4175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200" dirty="0" smtClean="0"/>
                <a:t>Repository Service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479346" y="1137844"/>
              <a:ext cx="1052070" cy="4175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200" dirty="0" smtClean="0"/>
                <a:t>Repository Validation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578043" y="1137844"/>
              <a:ext cx="1203719" cy="4175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200" dirty="0" smtClean="0"/>
                <a:t>Policy and Licence Helper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848859" y="1137844"/>
              <a:ext cx="1402010" cy="4175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200" dirty="0" smtClean="0"/>
                <a:t>Semantic Integration Helper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536073" y="595744"/>
              <a:ext cx="1241667" cy="2367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200" dirty="0" smtClean="0"/>
                <a:t>Citation Service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546303" y="861868"/>
              <a:ext cx="1372833" cy="2367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200" dirty="0" smtClean="0"/>
                <a:t>Workflow Service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479346" y="1615704"/>
              <a:ext cx="1052070" cy="2213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200" dirty="0" smtClean="0"/>
                <a:t>VRE Factory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588310" y="1616467"/>
              <a:ext cx="1052070" cy="4101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200" dirty="0" smtClean="0"/>
                <a:t>Shared Workspace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716943" y="1617235"/>
              <a:ext cx="1533926" cy="4101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200" dirty="0" smtClean="0"/>
                <a:t>Social Networking Service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50712" y="2313221"/>
              <a:ext cx="1052070" cy="4101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200" dirty="0"/>
                <a:t>IDE </a:t>
              </a:r>
              <a:r>
                <a:rPr lang="en-GB" sz="1200" dirty="0" err="1"/>
                <a:t>as_a_service</a:t>
              </a:r>
              <a:endParaRPr lang="en-GB" sz="12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479346" y="2313221"/>
              <a:ext cx="1052070" cy="4101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200" dirty="0"/>
                <a:t>RStudio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588310" y="2313221"/>
              <a:ext cx="1052070" cy="4101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200" dirty="0" err="1"/>
                <a:t>MatLab</a:t>
              </a:r>
              <a:endParaRPr lang="en-GB" sz="12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598540" y="2778362"/>
              <a:ext cx="1052070" cy="4101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200" dirty="0"/>
                <a:t>Software Repository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726420" y="2313221"/>
              <a:ext cx="1052070" cy="4101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200" dirty="0"/>
                <a:t>Validation Environment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716943" y="2778362"/>
              <a:ext cx="1052070" cy="4101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200" dirty="0"/>
                <a:t>Assessment Environment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50712" y="3441420"/>
              <a:ext cx="1052070" cy="4101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200" dirty="0"/>
                <a:t>Validation Environment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479346" y="3441420"/>
              <a:ext cx="1052070" cy="4101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200" dirty="0"/>
                <a:t>Transition Environment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636139" y="317750"/>
              <a:ext cx="1204470" cy="419280"/>
            </a:xfrm>
            <a:prstGeom prst="rect">
              <a:avLst/>
            </a:prstGeom>
            <a:solidFill>
              <a:srgbClr val="95373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200" dirty="0" smtClean="0"/>
                <a:t>Operational Service </a:t>
              </a:r>
              <a:r>
                <a:rPr lang="en-GB" sz="1200" dirty="0" err="1" smtClean="0"/>
                <a:t>Mgmt</a:t>
              </a:r>
              <a:endParaRPr lang="en-GB" sz="1200" dirty="0" smtClean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636139" y="751904"/>
              <a:ext cx="1204470" cy="419280"/>
            </a:xfrm>
            <a:prstGeom prst="rect">
              <a:avLst/>
            </a:prstGeom>
            <a:solidFill>
              <a:srgbClr val="95373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200" dirty="0" smtClean="0"/>
                <a:t>Operations bridge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513649" y="319464"/>
              <a:ext cx="1052070" cy="30327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200" dirty="0" smtClean="0"/>
                <a:t>IT Security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513649" y="2305796"/>
              <a:ext cx="1052070" cy="30327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200" dirty="0" smtClean="0"/>
                <a:t>IT Security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3649" y="3432320"/>
              <a:ext cx="1052070" cy="30327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200" dirty="0" smtClean="0"/>
                <a:t>IT Security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513649" y="4755857"/>
              <a:ext cx="1052070" cy="30327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200" dirty="0" smtClean="0"/>
                <a:t>IT Security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636139" y="3432282"/>
              <a:ext cx="1204470" cy="419280"/>
            </a:xfrm>
            <a:prstGeom prst="rect">
              <a:avLst/>
            </a:prstGeom>
            <a:solidFill>
              <a:srgbClr val="95373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200" dirty="0" smtClean="0"/>
                <a:t>Operations bridge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636139" y="3852243"/>
              <a:ext cx="1204470" cy="419280"/>
            </a:xfrm>
            <a:prstGeom prst="rect">
              <a:avLst/>
            </a:prstGeom>
            <a:solidFill>
              <a:srgbClr val="95373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200" dirty="0" smtClean="0"/>
                <a:t>Service transition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636139" y="1186059"/>
              <a:ext cx="1204470" cy="419280"/>
            </a:xfrm>
            <a:prstGeom prst="rect">
              <a:avLst/>
            </a:prstGeom>
            <a:solidFill>
              <a:srgbClr val="95373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200" dirty="0" smtClean="0"/>
                <a:t>Service continuity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636139" y="4740591"/>
              <a:ext cx="1204470" cy="419280"/>
            </a:xfrm>
            <a:prstGeom prst="rect">
              <a:avLst/>
            </a:prstGeom>
            <a:solidFill>
              <a:srgbClr val="95373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200" dirty="0" smtClean="0"/>
                <a:t>Multi-supplier coordination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636139" y="6033846"/>
              <a:ext cx="1204470" cy="419280"/>
            </a:xfrm>
            <a:prstGeom prst="rect">
              <a:avLst/>
            </a:prstGeom>
            <a:solidFill>
              <a:srgbClr val="95373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200" dirty="0" smtClean="0"/>
                <a:t>Multi-supplier coordination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636139" y="5195704"/>
              <a:ext cx="1204470" cy="419280"/>
            </a:xfrm>
            <a:prstGeom prst="rect">
              <a:avLst/>
            </a:prstGeom>
            <a:solidFill>
              <a:srgbClr val="95373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200" dirty="0" smtClean="0"/>
                <a:t>Service continuity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1740" y="141108"/>
              <a:ext cx="5829934" cy="6490901"/>
            </a:xfrm>
            <a:prstGeom prst="rect">
              <a:avLst/>
            </a:prstGeom>
            <a:noFill/>
            <a:ln w="28575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900494" y="141108"/>
              <a:ext cx="3157512" cy="6490901"/>
            </a:xfrm>
            <a:prstGeom prst="rect">
              <a:avLst/>
            </a:prstGeom>
            <a:noFill/>
            <a:ln w="28575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375917" y="301837"/>
              <a:ext cx="1055752" cy="435202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2"/>
                </a:gs>
              </a:gsLst>
              <a:lin ang="0" scaled="0"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>
              <a:spAutoFit/>
            </a:bodyPr>
            <a:lstStyle/>
            <a:p>
              <a:pPr algn="ctr">
                <a:lnSpc>
                  <a:spcPts val="1380"/>
                </a:lnSpc>
              </a:pPr>
              <a:r>
                <a:rPr lang="en-GB" sz="1200" dirty="0" smtClean="0"/>
                <a:t>Data Catalogue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79599" y="784427"/>
              <a:ext cx="1052070" cy="435202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2"/>
                </a:gs>
              </a:gsLst>
              <a:lin ang="0" scaled="0"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>
              <a:spAutoFit/>
            </a:bodyPr>
            <a:lstStyle/>
            <a:p>
              <a:pPr algn="ctr">
                <a:lnSpc>
                  <a:spcPts val="1380"/>
                </a:lnSpc>
              </a:pPr>
              <a:r>
                <a:rPr lang="en-GB" sz="1200" dirty="0"/>
                <a:t>Service Catalogue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379599" y="2296980"/>
              <a:ext cx="1052070" cy="435202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2"/>
                </a:gs>
              </a:gsLst>
              <a:lin ang="0" scaled="0"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>
              <a:spAutoFit/>
            </a:bodyPr>
            <a:lstStyle/>
            <a:p>
              <a:pPr algn="ctr">
                <a:lnSpc>
                  <a:spcPts val="1380"/>
                </a:lnSpc>
              </a:pPr>
              <a:r>
                <a:rPr lang="en-GB" sz="1200" dirty="0"/>
                <a:t>Service Catalogue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378823" y="3380416"/>
              <a:ext cx="1052070" cy="435202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2"/>
                </a:gs>
              </a:gsLst>
              <a:lin ang="0" scaled="0"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>
              <a:spAutoFit/>
            </a:bodyPr>
            <a:lstStyle/>
            <a:p>
              <a:pPr algn="ctr">
                <a:lnSpc>
                  <a:spcPts val="1380"/>
                </a:lnSpc>
              </a:pPr>
              <a:r>
                <a:rPr lang="en-GB" sz="1200" dirty="0"/>
                <a:t>Service Catalogue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378823" y="4679286"/>
              <a:ext cx="1052070" cy="435202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2"/>
                </a:gs>
              </a:gsLst>
              <a:lin ang="0" scaled="0"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>
              <a:spAutoFit/>
            </a:bodyPr>
            <a:lstStyle/>
            <a:p>
              <a:pPr algn="ctr">
                <a:lnSpc>
                  <a:spcPts val="1380"/>
                </a:lnSpc>
              </a:pPr>
              <a:r>
                <a:rPr lang="en-GB" sz="1200" dirty="0"/>
                <a:t>Service Catalogue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78823" y="5125151"/>
              <a:ext cx="1052070" cy="435202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2"/>
                </a:gs>
              </a:gsLst>
              <a:lin ang="0" scaled="0"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>
              <a:spAutoFit/>
            </a:bodyPr>
            <a:lstStyle/>
            <a:p>
              <a:pPr algn="ctr">
                <a:lnSpc>
                  <a:spcPts val="1380"/>
                </a:lnSpc>
              </a:pPr>
              <a:r>
                <a:rPr lang="en-GB" sz="1200" dirty="0"/>
                <a:t>Resource Catalogue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379599" y="1333019"/>
              <a:ext cx="1052070" cy="217601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2"/>
                </a:gs>
              </a:gsLst>
              <a:lin ang="0" scaled="0"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>
              <a:spAutoFit/>
            </a:bodyPr>
            <a:lstStyle/>
            <a:p>
              <a:pPr algn="ctr">
                <a:lnSpc>
                  <a:spcPts val="1380"/>
                </a:lnSpc>
              </a:pPr>
              <a:r>
                <a:rPr lang="en-GB" sz="1200" dirty="0"/>
                <a:t>Service Desk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375141" y="2817692"/>
              <a:ext cx="1052070" cy="217601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2"/>
                </a:gs>
              </a:gsLst>
              <a:lin ang="0" scaled="0"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>
              <a:spAutoFit/>
            </a:bodyPr>
            <a:lstStyle/>
            <a:p>
              <a:pPr algn="ctr">
                <a:lnSpc>
                  <a:spcPts val="1380"/>
                </a:lnSpc>
              </a:pPr>
              <a:r>
                <a:rPr lang="en-GB" sz="1200" dirty="0"/>
                <a:t>Service Desk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375141" y="4277875"/>
              <a:ext cx="1052070" cy="217601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2"/>
                </a:gs>
              </a:gsLst>
              <a:lin ang="0" scaled="0"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>
              <a:spAutoFit/>
            </a:bodyPr>
            <a:lstStyle/>
            <a:p>
              <a:pPr algn="ctr">
                <a:lnSpc>
                  <a:spcPts val="1380"/>
                </a:lnSpc>
              </a:pPr>
              <a:r>
                <a:rPr lang="en-GB" sz="1200" dirty="0"/>
                <a:t>Service Desk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375141" y="5570025"/>
              <a:ext cx="1052070" cy="217601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2"/>
                </a:gs>
              </a:gsLst>
              <a:lin ang="0" scaled="0"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>
              <a:spAutoFit/>
            </a:bodyPr>
            <a:lstStyle/>
            <a:p>
              <a:pPr algn="ctr">
                <a:lnSpc>
                  <a:spcPts val="1380"/>
                </a:lnSpc>
              </a:pPr>
              <a:r>
                <a:rPr lang="en-GB" sz="1200" dirty="0"/>
                <a:t>Service Desk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375141" y="6045294"/>
              <a:ext cx="1052070" cy="217601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2"/>
                </a:gs>
              </a:gsLst>
              <a:lin ang="0" scaled="0"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>
              <a:spAutoFit/>
            </a:bodyPr>
            <a:lstStyle/>
            <a:p>
              <a:pPr algn="ctr">
                <a:lnSpc>
                  <a:spcPts val="1380"/>
                </a:lnSpc>
              </a:pPr>
              <a:r>
                <a:rPr lang="en-GB" sz="1200" dirty="0"/>
                <a:t>Service Desk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375141" y="3836433"/>
              <a:ext cx="1055752" cy="435202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2"/>
                </a:gs>
              </a:gsLst>
              <a:lin ang="0" scaled="0"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>
              <a:spAutoFit/>
            </a:bodyPr>
            <a:lstStyle/>
            <a:p>
              <a:pPr algn="ctr">
                <a:lnSpc>
                  <a:spcPts val="1380"/>
                </a:lnSpc>
              </a:pPr>
              <a:r>
                <a:rPr lang="en-GB" sz="1200" dirty="0"/>
                <a:t>Data Catalogue</a:t>
              </a:r>
            </a:p>
          </p:txBody>
        </p:sp>
        <p:sp>
          <p:nvSpPr>
            <p:cNvPr id="71" name="Rectangle 70"/>
            <p:cNvSpPr/>
            <p:nvPr/>
          </p:nvSpPr>
          <p:spPr>
            <a:xfrm rot="16200000">
              <a:off x="-1416085" y="5030417"/>
              <a:ext cx="3070905" cy="29576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GB" sz="1200" b="1" dirty="0" smtClean="0">
                  <a:ln w="1905"/>
                  <a:solidFill>
                    <a:schemeClr val="accent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Services for </a:t>
              </a:r>
              <a:r>
                <a:rPr lang="mr-IN" sz="1200" b="1" dirty="0" smtClean="0">
                  <a:ln w="1905"/>
                  <a:solidFill>
                    <a:schemeClr val="accent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…</a:t>
              </a:r>
              <a:endParaRPr lang="en-GB" sz="12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 rot="5400000">
              <a:off x="6822685" y="2165337"/>
              <a:ext cx="4326962" cy="29576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GB" sz="1200" b="1" dirty="0" smtClean="0">
                  <a:ln w="1905"/>
                  <a:solidFill>
                    <a:schemeClr val="accent2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Services for EOSC Managers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636139" y="2304083"/>
              <a:ext cx="1204470" cy="419280"/>
            </a:xfrm>
            <a:prstGeom prst="rect">
              <a:avLst/>
            </a:prstGeom>
            <a:solidFill>
              <a:srgbClr val="95373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200" dirty="0"/>
                <a:t>E</a:t>
              </a:r>
              <a:r>
                <a:rPr lang="en-GB" sz="1200" dirty="0" smtClean="0"/>
                <a:t>nvironment operations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632001" y="2753348"/>
              <a:ext cx="1208608" cy="303274"/>
            </a:xfrm>
            <a:prstGeom prst="rect">
              <a:avLst/>
            </a:prstGeom>
            <a:solidFill>
              <a:srgbClr val="95373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200" dirty="0" smtClean="0"/>
                <a:t>VRE Factory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517787" y="3757019"/>
              <a:ext cx="1048468" cy="41928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200" dirty="0"/>
                <a:t>E</a:t>
              </a:r>
              <a:r>
                <a:rPr lang="en-GB" sz="1200" dirty="0" smtClean="0"/>
                <a:t>nvironment operations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513649" y="4197723"/>
              <a:ext cx="1052070" cy="30327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200" dirty="0" smtClean="0"/>
                <a:t>VRE Factory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518323" y="663185"/>
              <a:ext cx="1048468" cy="41928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200" dirty="0"/>
                <a:t>E</a:t>
              </a:r>
              <a:r>
                <a:rPr lang="en-GB" sz="1200" dirty="0" smtClean="0"/>
                <a:t>nvironment continuity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514185" y="1122913"/>
              <a:ext cx="1052070" cy="30327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200" dirty="0" smtClean="0"/>
                <a:t>VRE Factory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50712" y="4750093"/>
              <a:ext cx="1052070" cy="4101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200" dirty="0"/>
                <a:t>Service Dashboard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159977" y="5976844"/>
              <a:ext cx="1243570" cy="4101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200" dirty="0"/>
                <a:t>Infrastructure Dashboard</a:t>
              </a:r>
            </a:p>
          </p:txBody>
        </p:sp>
      </p:grpSp>
      <p:sp>
        <p:nvSpPr>
          <p:cNvPr id="81" name="Rettangolo 80"/>
          <p:cNvSpPr/>
          <p:nvPr/>
        </p:nvSpPr>
        <p:spPr>
          <a:xfrm>
            <a:off x="4580301" y="137049"/>
            <a:ext cx="4172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smtClean="0"/>
              <a:t>EOSC </a:t>
            </a:r>
            <a:r>
              <a:rPr lang="it-IT" sz="3200" dirty="0" smtClean="0"/>
              <a:t>Services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07407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done</a:t>
            </a:r>
            <a:r>
              <a:rPr lang="it-IT" dirty="0" smtClean="0"/>
              <a:t> so far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9279" y="2386081"/>
            <a:ext cx="2228625" cy="1893819"/>
          </a:xfrm>
        </p:spPr>
        <p:txBody>
          <a:bodyPr/>
          <a:lstStyle/>
          <a:p>
            <a:pPr marL="0" indent="0">
              <a:buNone/>
            </a:pPr>
            <a:r>
              <a:rPr lang="it-IT" sz="1800" dirty="0">
                <a:hlinkClick r:id="rId2"/>
              </a:rPr>
              <a:t>https://docs.google.com/document/d/1Oi2kLXt8X0Pvc0dxxX1WAca6-_d4P5O7tvHfxCj2vdA/edit</a:t>
            </a:r>
            <a:r>
              <a:rPr lang="it-IT" sz="1800" dirty="0" smtClean="0">
                <a:hlinkClick r:id="rId2"/>
              </a:rPr>
              <a:t>#</a:t>
            </a:r>
            <a:endParaRPr lang="it-IT" sz="1800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345" y="2014690"/>
            <a:ext cx="4707164" cy="4046380"/>
          </a:xfrm>
          <a:prstGeom prst="rect">
            <a:avLst/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CasellaDiTesto 7"/>
          <p:cNvSpPr txBox="1"/>
          <p:nvPr/>
        </p:nvSpPr>
        <p:spPr>
          <a:xfrm>
            <a:off x="190678" y="1366991"/>
            <a:ext cx="88009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i="1" dirty="0">
                <a:solidFill>
                  <a:srgbClr val="0070C0"/>
                </a:solidFill>
              </a:rPr>
              <a:t>The </a:t>
            </a:r>
            <a:r>
              <a:rPr lang="it-IT" sz="2200" b="1" i="1" dirty="0" err="1">
                <a:solidFill>
                  <a:srgbClr val="0070C0"/>
                </a:solidFill>
              </a:rPr>
              <a:t>European</a:t>
            </a:r>
            <a:r>
              <a:rPr lang="it-IT" sz="2200" b="1" i="1" dirty="0">
                <a:solidFill>
                  <a:srgbClr val="0070C0"/>
                </a:solidFill>
              </a:rPr>
              <a:t> Open Science </a:t>
            </a:r>
            <a:r>
              <a:rPr lang="it-IT" sz="2200" b="1" i="1" dirty="0" err="1">
                <a:solidFill>
                  <a:srgbClr val="0070C0"/>
                </a:solidFill>
              </a:rPr>
              <a:t>Cloud</a:t>
            </a:r>
            <a:r>
              <a:rPr lang="it-IT" sz="2200" b="1" i="1" dirty="0">
                <a:solidFill>
                  <a:srgbClr val="0070C0"/>
                </a:solidFill>
              </a:rPr>
              <a:t> Architecture: </a:t>
            </a:r>
            <a:r>
              <a:rPr lang="it-IT" sz="2200" b="1" i="1" dirty="0" err="1">
                <a:solidFill>
                  <a:srgbClr val="0070C0"/>
                </a:solidFill>
              </a:rPr>
              <a:t>Anatomy</a:t>
            </a:r>
            <a:r>
              <a:rPr lang="it-IT" sz="2200" b="1" i="1" dirty="0">
                <a:solidFill>
                  <a:srgbClr val="0070C0"/>
                </a:solidFill>
              </a:rPr>
              <a:t> and </a:t>
            </a:r>
            <a:r>
              <a:rPr lang="it-IT" sz="2200" b="1" i="1" dirty="0" err="1">
                <a:solidFill>
                  <a:srgbClr val="0070C0"/>
                </a:solidFill>
              </a:rPr>
              <a:t>Physiology</a:t>
            </a:r>
            <a:endParaRPr lang="it-IT" sz="22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9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457200" y="1257300"/>
            <a:ext cx="4445000" cy="3200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Meeting agenda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13</a:t>
            </a:fld>
            <a:endParaRPr lang="en-GB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659512"/>
              </p:ext>
            </p:extLst>
          </p:nvPr>
        </p:nvGraphicFramePr>
        <p:xfrm>
          <a:off x="501269" y="1273818"/>
          <a:ext cx="4432126" cy="30530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1486"/>
                <a:gridCol w="2152958"/>
                <a:gridCol w="1477682"/>
              </a:tblGrid>
              <a:tr h="221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10:10 -11:10</a:t>
                      </a:r>
                      <a:endParaRPr lang="it-IT" sz="90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9747" marR="497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EOSC Model  </a:t>
                      </a:r>
                      <a:endParaRPr lang="it-IT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Discussion about the proposed EOSC Model</a:t>
                      </a:r>
                      <a:endParaRPr lang="it-IT" sz="90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9747" marR="497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Pasquale Pagano (CNR-ISTI)</a:t>
                      </a:r>
                      <a:endParaRPr lang="it-IT" sz="90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9747" marR="49747" marT="0" marB="0"/>
                </a:tc>
              </a:tr>
              <a:tr h="243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11:10 -11:30</a:t>
                      </a:r>
                      <a:endParaRPr lang="it-IT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it-IT" sz="90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9747" marR="497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Coffee break</a:t>
                      </a:r>
                      <a:endParaRPr lang="it-IT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it-IT" sz="90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9747" marR="497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it-IT" sz="90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9747" marR="49747" marT="0" marB="0"/>
                </a:tc>
              </a:tr>
              <a:tr h="4421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11:30 -12:50</a:t>
                      </a:r>
                      <a:endParaRPr lang="it-IT" sz="90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9747" marR="497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Services for scientists</a:t>
                      </a:r>
                      <a:endParaRPr lang="it-IT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Discussion about services for production, sharing and management of research artifacts and for supporting collaboration</a:t>
                      </a:r>
                      <a:endParaRPr lang="it-IT" sz="90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9747" marR="497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Paolo Manghi (CNR-ISTI),  Leonardo Candela (CNR-ISTI)</a:t>
                      </a:r>
                      <a:endParaRPr lang="it-IT" sz="90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9747" marR="49747" marT="0" marB="0"/>
                </a:tc>
              </a:tr>
              <a:tr h="243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12:50 -13:50</a:t>
                      </a:r>
                      <a:endParaRPr lang="it-IT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it-IT" sz="90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9747" marR="497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Lunch</a:t>
                      </a:r>
                      <a:endParaRPr lang="it-IT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it-IT" sz="90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9747" marR="497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it-IT" sz="90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9747" marR="49747" marT="0" marB="0"/>
                </a:tc>
              </a:tr>
              <a:tr h="4421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13:50 - 14:50</a:t>
                      </a:r>
                      <a:endParaRPr lang="it-IT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it-IT" sz="90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9747" marR="497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Services for developer scientists</a:t>
                      </a:r>
                      <a:endParaRPr lang="it-IT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Discussion about services for scientists developing their own domain specific tools using popular frameworks</a:t>
                      </a:r>
                      <a:endParaRPr lang="it-IT" sz="90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9747" marR="497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Gianpaolo Coro (CNR-ISTI)</a:t>
                      </a:r>
                      <a:endParaRPr lang="it-IT" sz="90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9747" marR="49747" marT="0" marB="0"/>
                </a:tc>
              </a:tr>
              <a:tr h="4421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14:50-15:50</a:t>
                      </a:r>
                      <a:endParaRPr lang="it-IT" sz="90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9747" marR="497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Services for service developers and service providers </a:t>
                      </a:r>
                      <a:endParaRPr lang="it-IT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Discussion about services supporting IT experts in developing and delivering EOSC services</a:t>
                      </a:r>
                      <a:endParaRPr lang="it-IT" sz="90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9747" marR="497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Sy Holsinger (EGI)</a:t>
                      </a:r>
                      <a:endParaRPr lang="it-IT" sz="90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9747" marR="49747" marT="0" marB="0"/>
                </a:tc>
              </a:tr>
              <a:tr h="243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15:50 -16:10 </a:t>
                      </a:r>
                      <a:endParaRPr lang="it-IT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it-IT" sz="90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9747" marR="497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Coffee break</a:t>
                      </a:r>
                      <a:endParaRPr lang="it-IT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it-IT" sz="90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9747" marR="497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it-IT" sz="90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9747" marR="49747" marT="0" marB="0"/>
                </a:tc>
              </a:tr>
              <a:tr h="331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16:10  - 16:40</a:t>
                      </a:r>
                      <a:endParaRPr lang="it-IT" sz="90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9747" marR="497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Services: anything else?</a:t>
                      </a:r>
                      <a:endParaRPr lang="it-IT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Discussion about any other aspect &amp; required service type</a:t>
                      </a:r>
                      <a:endParaRPr lang="it-IT" sz="90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9747" marR="497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Tiziana Ferrari (EGI)</a:t>
                      </a:r>
                      <a:endParaRPr lang="it-IT" sz="90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9747" marR="49747" marT="0" marB="0"/>
                </a:tc>
              </a:tr>
              <a:tr h="4421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16:40 -17:40</a:t>
                      </a:r>
                      <a:endParaRPr lang="it-IT" sz="90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9747" marR="497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EOSC service portfolio management: EOSC portfolio presentation   </a:t>
                      </a:r>
                      <a:endParaRPr lang="it-IT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Discussion about the management of service catalogue(s) </a:t>
                      </a:r>
                      <a:endParaRPr lang="it-IT" sz="900" dirty="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9747" marR="497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Jan Bot (SURF-</a:t>
                      </a:r>
                      <a:r>
                        <a:rPr lang="en-US" sz="700" dirty="0" err="1">
                          <a:effectLst/>
                        </a:rPr>
                        <a:t>sara</a:t>
                      </a:r>
                      <a:r>
                        <a:rPr lang="en-US" sz="700" dirty="0">
                          <a:effectLst/>
                        </a:rPr>
                        <a:t>) </a:t>
                      </a:r>
                      <a:endParaRPr lang="it-IT" sz="900" dirty="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9747" marR="49747" marT="0" marB="0"/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312595"/>
              </p:ext>
            </p:extLst>
          </p:nvPr>
        </p:nvGraphicFramePr>
        <p:xfrm>
          <a:off x="3873499" y="3046730"/>
          <a:ext cx="4953803" cy="3169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5824"/>
                <a:gridCol w="2406368"/>
                <a:gridCol w="1651611"/>
              </a:tblGrid>
              <a:tr h="7519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09:00 -09:10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750"/>
                        </a:spcBef>
                        <a:spcAft>
                          <a:spcPts val="1500"/>
                        </a:spcAft>
                      </a:pPr>
                      <a:r>
                        <a:rPr lang="en-US" sz="1000">
                          <a:effectLst/>
                        </a:rPr>
                        <a:t>Copernicus Data and Information Access Services (DIAS</a:t>
                      </a:r>
                      <a:endParaRPr lang="it-IT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Martina Sindelar, DG for Internal Market, Industry, Entrepreneurship and SMEs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unit I.3 Space Data for Societal Challenges and Growth </a:t>
                      </a:r>
                      <a:endParaRPr lang="it-IT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</a:tr>
              <a:tr h="375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09</a:t>
                      </a:r>
                      <a:r>
                        <a:rPr lang="it-IT" sz="1000">
                          <a:effectLst/>
                        </a:rPr>
                        <a:t>:10 - 10:20</a:t>
                      </a:r>
                      <a:endParaRPr lang="it-IT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Rules of engagement</a:t>
                      </a:r>
                      <a:endParaRPr lang="it-IT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Discussion about EOSC rules of engagement and their implications on EOSC services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Damien Lecarpentier (CSC)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</a:tr>
              <a:tr h="275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10:20 - 11:20</a:t>
                      </a:r>
                      <a:endParaRPr lang="it-IT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Administration and Management Services</a:t>
                      </a:r>
                      <a:endParaRPr lang="it-IT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Discussion about different administration services 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Tiziana Ferrari (EGI)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</a:tr>
              <a:tr h="275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11:20 -11:40</a:t>
                      </a:r>
                      <a:endParaRPr lang="it-IT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Coffee break</a:t>
                      </a:r>
                      <a:endParaRPr lang="it-IT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</a:tr>
              <a:tr h="275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11:40 -12:40</a:t>
                      </a:r>
                      <a:endParaRPr lang="it-IT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Wrap up and Next steps</a:t>
                      </a:r>
                      <a:endParaRPr lang="it-IT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Brian Matthew (STFC),  </a:t>
                      </a:r>
                      <a:endParaRPr lang="it-IT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Donatella Castelli (CNR-ISTI)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</a:tr>
              <a:tr h="150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12:40 – 13:40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Lunch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</a:tr>
              <a:tr h="275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13:40 – 16:00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EOSCpilot WP5 Task Leaders </a:t>
                      </a:r>
                      <a:endParaRPr lang="it-IT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restricted meeting</a:t>
                      </a:r>
                      <a:endParaRPr lang="it-IT" sz="1200" dirty="0">
                        <a:solidFill>
                          <a:srgbClr val="2E74B5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ttangolo 8"/>
          <p:cNvSpPr/>
          <p:nvPr/>
        </p:nvSpPr>
        <p:spPr>
          <a:xfrm>
            <a:off x="3873498" y="3046730"/>
            <a:ext cx="4978401" cy="31762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864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4890"/>
            <a:ext cx="9144000" cy="5269992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 Service Architecture and Portfolio, 14-15 September 2017, Pisa</a:t>
            </a:r>
            <a:endParaRPr lang="en-GB"/>
          </a:p>
        </p:txBody>
      </p:sp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105623958"/>
              </p:ext>
            </p:extLst>
          </p:nvPr>
        </p:nvGraphicFramePr>
        <p:xfrm>
          <a:off x="2707105" y="11720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172453" y="1172075"/>
            <a:ext cx="20032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00B0F0"/>
                </a:solidFill>
              </a:rPr>
              <a:t>Meeting </a:t>
            </a:r>
            <a:r>
              <a:rPr lang="it-IT" sz="3000" b="1" dirty="0" err="1">
                <a:solidFill>
                  <a:srgbClr val="00B0F0"/>
                </a:solidFill>
              </a:rPr>
              <a:t>objectives</a:t>
            </a:r>
            <a:endParaRPr lang="it-IT" sz="3000" b="1" dirty="0">
              <a:solidFill>
                <a:srgbClr val="00B0F0"/>
              </a:solidFill>
            </a:endParaRPr>
          </a:p>
        </p:txBody>
      </p:sp>
      <p:sp>
        <p:nvSpPr>
          <p:cNvPr id="5" name="Segnaposto testo 2"/>
          <p:cNvSpPr txBox="1">
            <a:spLocks/>
          </p:cNvSpPr>
          <p:nvPr/>
        </p:nvSpPr>
        <p:spPr>
          <a:xfrm>
            <a:off x="2836534" y="5788810"/>
            <a:ext cx="3784298" cy="11799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8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8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8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8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8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b="1" dirty="0" err="1" smtClean="0"/>
              <a:t>Participatory</a:t>
            </a:r>
            <a:r>
              <a:rPr lang="it-IT" b="1" dirty="0" smtClean="0"/>
              <a:t> </a:t>
            </a:r>
            <a:r>
              <a:rPr lang="it-IT" b="1" dirty="0" err="1" smtClean="0"/>
              <a:t>approach</a:t>
            </a:r>
            <a:r>
              <a:rPr lang="it-IT" b="1" dirty="0" smtClean="0"/>
              <a:t>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16039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How the meeting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organised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15</a:t>
            </a:fld>
            <a:endParaRPr lang="en-GB"/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130380080"/>
              </p:ext>
            </p:extLst>
          </p:nvPr>
        </p:nvGraphicFramePr>
        <p:xfrm>
          <a:off x="1346200" y="1816100"/>
          <a:ext cx="61214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48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9455" y="6356351"/>
            <a:ext cx="2057400" cy="365125"/>
          </a:xfrm>
        </p:spPr>
        <p:txBody>
          <a:bodyPr/>
          <a:lstStyle/>
          <a:p>
            <a:r>
              <a:rPr lang="en-US" dirty="0"/>
              <a:t>www.eoscpilot.eu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07842" y="6320489"/>
            <a:ext cx="5001296" cy="365125"/>
          </a:xfrm>
        </p:spPr>
        <p:txBody>
          <a:bodyPr/>
          <a:lstStyle/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6620" y="6356351"/>
            <a:ext cx="358730" cy="365125"/>
          </a:xfrm>
        </p:spPr>
        <p:txBody>
          <a:bodyPr/>
          <a:lstStyle/>
          <a:p>
            <a:fld id="{154E5F24-684F-EB47-903B-D0BF2D59DFAF}" type="slidenum">
              <a:rPr lang="en-GB" smtClean="0"/>
              <a:t>16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83" y="1816217"/>
            <a:ext cx="4877001" cy="3934436"/>
          </a:xfrm>
        </p:spPr>
        <p:txBody>
          <a:bodyPr>
            <a:noAutofit/>
          </a:bodyPr>
          <a:lstStyle/>
          <a:p>
            <a:r>
              <a:rPr lang="it-IT" sz="2400" dirty="0"/>
              <a:t/>
            </a:r>
            <a:br>
              <a:rPr lang="it-IT" sz="24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it-IT" sz="3200" dirty="0"/>
              <a:t/>
            </a:r>
            <a:br>
              <a:rPr lang="it-IT" sz="3200" dirty="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674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8854" y="200313"/>
            <a:ext cx="7886700" cy="752476"/>
          </a:xfrm>
        </p:spPr>
        <p:txBody>
          <a:bodyPr/>
          <a:lstStyle/>
          <a:p>
            <a:r>
              <a:rPr lang="en-GB" sz="3200" dirty="0" smtClean="0">
                <a:latin typeface="+mn-lt"/>
              </a:rPr>
              <a:t>Open Science</a:t>
            </a:r>
            <a:endParaRPr lang="en-GB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7350" y="1181100"/>
            <a:ext cx="4648200" cy="3529013"/>
          </a:xfrm>
        </p:spPr>
        <p:txBody>
          <a:bodyPr/>
          <a:lstStyle/>
          <a:p>
            <a:r>
              <a:rPr lang="en-GB" sz="2400" b="1" dirty="0">
                <a:latin typeface="Calibri Light" panose="020F0302020204030204" pitchFamily="34" charset="0"/>
              </a:rPr>
              <a:t>A systemic change in the modus operandi of science and research</a:t>
            </a:r>
          </a:p>
          <a:p>
            <a:endParaRPr lang="en-GB" sz="2400" b="1" dirty="0" smtClean="0">
              <a:latin typeface="Calibri Light" panose="020F0302020204030204" pitchFamily="34" charset="0"/>
            </a:endParaRPr>
          </a:p>
          <a:p>
            <a:r>
              <a:rPr lang="en-GB" sz="2400" b="1" dirty="0" smtClean="0">
                <a:latin typeface="Calibri Light" panose="020F0302020204030204" pitchFamily="34" charset="0"/>
              </a:rPr>
              <a:t>Affecting </a:t>
            </a:r>
            <a:r>
              <a:rPr lang="en-GB" sz="2400" b="1" dirty="0">
                <a:latin typeface="Calibri Light" panose="020F0302020204030204" pitchFamily="34" charset="0"/>
              </a:rPr>
              <a:t>the whole research cycle and its </a:t>
            </a:r>
            <a:r>
              <a:rPr lang="en-GB" sz="2400" b="1" dirty="0" smtClean="0">
                <a:latin typeface="Calibri Light" panose="020F0302020204030204" pitchFamily="34" charset="0"/>
              </a:rPr>
              <a:t>stakeholders</a:t>
            </a:r>
          </a:p>
          <a:p>
            <a:endParaRPr lang="en-GB" sz="2400" dirty="0" smtClean="0">
              <a:latin typeface="Calibri Light" panose="020F0302020204030204" pitchFamily="34" charset="0"/>
            </a:endParaRPr>
          </a:p>
          <a:p>
            <a:pPr algn="r"/>
            <a:r>
              <a:rPr lang="en-GB" sz="1600" b="0" dirty="0" smtClean="0">
                <a:latin typeface="Calibri Light" panose="020F0302020204030204" pitchFamily="34" charset="0"/>
              </a:rPr>
              <a:t>Commissioner Carlos Moedas</a:t>
            </a:r>
            <a:br>
              <a:rPr lang="en-GB" sz="1600" b="0" dirty="0" smtClean="0">
                <a:latin typeface="Calibri Light" panose="020F0302020204030204" pitchFamily="34" charset="0"/>
              </a:rPr>
            </a:br>
            <a:r>
              <a:rPr lang="en-GB" sz="1600" b="0" dirty="0" smtClean="0">
                <a:latin typeface="Calibri Light" panose="020F0302020204030204" pitchFamily="34" charset="0"/>
              </a:rPr>
              <a:t>Open Science Presidency Conference</a:t>
            </a:r>
            <a:br>
              <a:rPr lang="en-GB" sz="1600" b="0" dirty="0" smtClean="0">
                <a:latin typeface="Calibri Light" panose="020F0302020204030204" pitchFamily="34" charset="0"/>
              </a:rPr>
            </a:br>
            <a:r>
              <a:rPr lang="en-GB" sz="1600" b="0" dirty="0" smtClean="0">
                <a:latin typeface="Calibri Light" panose="020F0302020204030204" pitchFamily="34" charset="0"/>
              </a:rPr>
              <a:t>Amsterdam, 4 April 2016</a:t>
            </a:r>
            <a:endParaRPr lang="en-GB" sz="1600" b="0" dirty="0">
              <a:latin typeface="Calibri Light" panose="020F0302020204030204" pitchFamily="34" charset="0"/>
            </a:endParaRPr>
          </a:p>
          <a:p>
            <a:endParaRPr lang="en-GB" sz="2400" dirty="0">
              <a:latin typeface="Calibri Light" panose="020F0302020204030204" pitchFamily="34" charset="0"/>
            </a:endParaRPr>
          </a:p>
          <a:p>
            <a:endParaRPr lang="en-GB" sz="2400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5" t="15025" r="42545" b="681"/>
          <a:stretch/>
        </p:blipFill>
        <p:spPr>
          <a:xfrm rot="1123427">
            <a:off x="5556774" y="1350751"/>
            <a:ext cx="3065568" cy="3555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CasellaDiTesto 5"/>
          <p:cNvSpPr txBox="1"/>
          <p:nvPr/>
        </p:nvSpPr>
        <p:spPr>
          <a:xfrm>
            <a:off x="387350" y="5069544"/>
            <a:ext cx="5495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70C0"/>
                </a:solidFill>
              </a:rPr>
              <a:t>EOSC </a:t>
            </a:r>
            <a:r>
              <a:rPr lang="it-IT" sz="2800" b="1" dirty="0" err="1">
                <a:solidFill>
                  <a:srgbClr val="0070C0"/>
                </a:solidFill>
              </a:rPr>
              <a:t>as</a:t>
            </a:r>
            <a:r>
              <a:rPr lang="it-IT" sz="2800" b="1" dirty="0">
                <a:solidFill>
                  <a:srgbClr val="0070C0"/>
                </a:solidFill>
              </a:rPr>
              <a:t> </a:t>
            </a:r>
            <a:r>
              <a:rPr lang="it-IT" sz="2800" b="1" dirty="0" smtClean="0">
                <a:solidFill>
                  <a:srgbClr val="0070C0"/>
                </a:solidFill>
              </a:rPr>
              <a:t>an </a:t>
            </a:r>
            <a:r>
              <a:rPr lang="it-IT" sz="2800" b="1" dirty="0" err="1" smtClean="0">
                <a:solidFill>
                  <a:srgbClr val="0070C0"/>
                </a:solidFill>
              </a:rPr>
              <a:t>evolving</a:t>
            </a:r>
            <a:r>
              <a:rPr lang="it-IT" sz="2800" b="1" dirty="0" smtClean="0">
                <a:solidFill>
                  <a:srgbClr val="0070C0"/>
                </a:solidFill>
              </a:rPr>
              <a:t> </a:t>
            </a:r>
            <a:r>
              <a:rPr lang="it-IT" sz="2800" b="1" dirty="0" err="1" smtClean="0">
                <a:solidFill>
                  <a:srgbClr val="0070C0"/>
                </a:solidFill>
              </a:rPr>
              <a:t>system</a:t>
            </a:r>
            <a:r>
              <a:rPr lang="it-IT" sz="2800" b="1" dirty="0" smtClean="0">
                <a:solidFill>
                  <a:srgbClr val="0070C0"/>
                </a:solidFill>
              </a:rPr>
              <a:t> </a:t>
            </a:r>
            <a:r>
              <a:rPr lang="it-IT" sz="2800" b="1" dirty="0" err="1" smtClean="0">
                <a:solidFill>
                  <a:srgbClr val="0070C0"/>
                </a:solidFill>
              </a:rPr>
              <a:t>serving</a:t>
            </a:r>
            <a:r>
              <a:rPr lang="it-IT" sz="2800" b="1" dirty="0" smtClean="0">
                <a:solidFill>
                  <a:srgbClr val="0070C0"/>
                </a:solidFill>
              </a:rPr>
              <a:t> a </a:t>
            </a:r>
            <a:r>
              <a:rPr lang="it-IT" sz="2800" b="1" dirty="0" err="1" smtClean="0">
                <a:solidFill>
                  <a:srgbClr val="0070C0"/>
                </a:solidFill>
              </a:rPr>
              <a:t>multitude</a:t>
            </a:r>
            <a:r>
              <a:rPr lang="it-IT" sz="2800" b="1" dirty="0" smtClean="0">
                <a:solidFill>
                  <a:srgbClr val="0070C0"/>
                </a:solidFill>
              </a:rPr>
              <a:t> of </a:t>
            </a:r>
            <a:r>
              <a:rPr lang="it-IT" sz="2800" b="1" dirty="0" err="1" smtClean="0">
                <a:solidFill>
                  <a:srgbClr val="0070C0"/>
                </a:solidFill>
              </a:rPr>
              <a:t>actor</a:t>
            </a:r>
            <a:r>
              <a:rPr lang="it-IT" sz="2800" b="1" dirty="0" err="1" smtClean="0">
                <a:solidFill>
                  <a:srgbClr val="0070C0"/>
                </a:solidFill>
              </a:rPr>
              <a:t>s</a:t>
            </a:r>
            <a:r>
              <a:rPr lang="it-IT" sz="2800" b="1" dirty="0" smtClean="0">
                <a:solidFill>
                  <a:srgbClr val="0070C0"/>
                </a:solidFill>
              </a:rPr>
              <a:t> </a:t>
            </a:r>
            <a:endParaRPr lang="it-IT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5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48564" y="0"/>
            <a:ext cx="6166786" cy="1325563"/>
          </a:xfrm>
        </p:spPr>
        <p:txBody>
          <a:bodyPr/>
          <a:lstStyle/>
          <a:p>
            <a:pPr algn="r"/>
            <a:r>
              <a:rPr lang="it-IT" dirty="0" smtClean="0"/>
              <a:t>Open Science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08364"/>
            <a:ext cx="5957454" cy="448887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it-IT" dirty="0" smtClean="0"/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it-IT" dirty="0" smtClean="0"/>
              <a:t>“Open </a:t>
            </a:r>
            <a:r>
              <a:rPr lang="it-IT" dirty="0"/>
              <a:t>Science </a:t>
            </a:r>
            <a:r>
              <a:rPr lang="it-IT" dirty="0" err="1"/>
              <a:t>represents</a:t>
            </a:r>
            <a:r>
              <a:rPr lang="it-IT" dirty="0"/>
              <a:t> a new </a:t>
            </a:r>
            <a:r>
              <a:rPr lang="it-IT" dirty="0" err="1"/>
              <a:t>approach</a:t>
            </a:r>
            <a:r>
              <a:rPr lang="it-IT" dirty="0"/>
              <a:t> to the </a:t>
            </a:r>
            <a:r>
              <a:rPr lang="it-IT" dirty="0" err="1"/>
              <a:t>scientific</a:t>
            </a:r>
            <a:r>
              <a:rPr lang="it-IT" dirty="0"/>
              <a:t> </a:t>
            </a:r>
            <a:r>
              <a:rPr lang="it-IT" dirty="0" err="1"/>
              <a:t>process</a:t>
            </a:r>
            <a:r>
              <a:rPr lang="it-IT" dirty="0"/>
              <a:t> </a:t>
            </a:r>
            <a:r>
              <a:rPr lang="it-IT" b="1" dirty="0" err="1">
                <a:solidFill>
                  <a:srgbClr val="0070C0"/>
                </a:solidFill>
              </a:rPr>
              <a:t>based</a:t>
            </a:r>
            <a:r>
              <a:rPr lang="it-IT" b="1" dirty="0">
                <a:solidFill>
                  <a:srgbClr val="0070C0"/>
                </a:solidFill>
              </a:rPr>
              <a:t> on cooperative work and new ways of </a:t>
            </a:r>
            <a:r>
              <a:rPr lang="it-IT" b="1" dirty="0" err="1">
                <a:solidFill>
                  <a:srgbClr val="0070C0"/>
                </a:solidFill>
              </a:rPr>
              <a:t>diffusing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knowledge</a:t>
            </a:r>
            <a:r>
              <a:rPr lang="it-IT" b="1" dirty="0">
                <a:solidFill>
                  <a:srgbClr val="0070C0"/>
                </a:solidFill>
              </a:rPr>
              <a:t> by </a:t>
            </a:r>
            <a:r>
              <a:rPr lang="it-IT" b="1" dirty="0" err="1">
                <a:solidFill>
                  <a:srgbClr val="0070C0"/>
                </a:solidFill>
              </a:rPr>
              <a:t>using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digital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technologies</a:t>
            </a:r>
            <a:r>
              <a:rPr lang="it-IT" b="1" dirty="0">
                <a:solidFill>
                  <a:srgbClr val="0070C0"/>
                </a:solidFill>
              </a:rPr>
              <a:t> and new collaborative </a:t>
            </a:r>
            <a:r>
              <a:rPr lang="it-IT" b="1" dirty="0" err="1">
                <a:solidFill>
                  <a:srgbClr val="0070C0"/>
                </a:solidFill>
              </a:rPr>
              <a:t>tools</a:t>
            </a:r>
            <a:r>
              <a:rPr lang="it-IT" dirty="0">
                <a:solidFill>
                  <a:srgbClr val="0070C0"/>
                </a:solidFill>
              </a:rPr>
              <a:t>. </a:t>
            </a:r>
            <a:r>
              <a:rPr lang="it-IT" dirty="0"/>
              <a:t>The idea </a:t>
            </a:r>
            <a:r>
              <a:rPr lang="it-IT" dirty="0" err="1"/>
              <a:t>captures</a:t>
            </a:r>
            <a:r>
              <a:rPr lang="it-IT" dirty="0"/>
              <a:t> a </a:t>
            </a:r>
            <a:r>
              <a:rPr lang="it-IT" dirty="0" err="1"/>
              <a:t>systemic</a:t>
            </a:r>
            <a:r>
              <a:rPr lang="it-IT" dirty="0"/>
              <a:t> </a:t>
            </a:r>
            <a:r>
              <a:rPr lang="it-IT" dirty="0" err="1"/>
              <a:t>change</a:t>
            </a:r>
            <a:r>
              <a:rPr lang="it-IT" dirty="0"/>
              <a:t> to the way science and </a:t>
            </a: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carried</a:t>
            </a:r>
            <a:r>
              <a:rPr lang="it-IT" dirty="0"/>
              <a:t> out for the last </a:t>
            </a:r>
            <a:r>
              <a:rPr lang="it-IT" dirty="0" err="1"/>
              <a:t>fifty</a:t>
            </a:r>
            <a:r>
              <a:rPr lang="it-IT" dirty="0"/>
              <a:t> </a:t>
            </a:r>
            <a:r>
              <a:rPr lang="it-IT" dirty="0" err="1"/>
              <a:t>years</a:t>
            </a:r>
            <a:r>
              <a:rPr lang="it-IT" dirty="0"/>
              <a:t>: </a:t>
            </a:r>
            <a:r>
              <a:rPr lang="it-IT" dirty="0" err="1"/>
              <a:t>shifting</a:t>
            </a:r>
            <a:r>
              <a:rPr lang="it-IT" dirty="0"/>
              <a:t> from the standard </a:t>
            </a:r>
            <a:r>
              <a:rPr lang="it-IT" dirty="0" err="1"/>
              <a:t>practices</a:t>
            </a:r>
            <a:r>
              <a:rPr lang="it-IT" dirty="0"/>
              <a:t> of </a:t>
            </a:r>
            <a:r>
              <a:rPr lang="it-IT" dirty="0" err="1"/>
              <a:t>publishing</a:t>
            </a:r>
            <a:r>
              <a:rPr lang="it-IT" dirty="0"/>
              <a:t> </a:t>
            </a: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results</a:t>
            </a:r>
            <a:r>
              <a:rPr lang="it-IT" dirty="0"/>
              <a:t> in </a:t>
            </a:r>
            <a:r>
              <a:rPr lang="it-IT" dirty="0" err="1"/>
              <a:t>scientific</a:t>
            </a:r>
            <a:r>
              <a:rPr lang="it-IT" dirty="0"/>
              <a:t> </a:t>
            </a:r>
            <a:r>
              <a:rPr lang="it-IT" dirty="0" err="1"/>
              <a:t>publications</a:t>
            </a:r>
            <a:r>
              <a:rPr lang="it-IT" dirty="0"/>
              <a:t> </a:t>
            </a:r>
            <a:r>
              <a:rPr lang="it-IT" b="1" dirty="0" err="1">
                <a:solidFill>
                  <a:srgbClr val="0070C0"/>
                </a:solidFill>
              </a:rPr>
              <a:t>towards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sharing</a:t>
            </a:r>
            <a:r>
              <a:rPr lang="it-IT" b="1" dirty="0">
                <a:solidFill>
                  <a:srgbClr val="0070C0"/>
                </a:solidFill>
              </a:rPr>
              <a:t> and </a:t>
            </a:r>
            <a:r>
              <a:rPr lang="it-IT" b="1" dirty="0" err="1">
                <a:solidFill>
                  <a:srgbClr val="0070C0"/>
                </a:solidFill>
              </a:rPr>
              <a:t>using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all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available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knowledge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at</a:t>
            </a:r>
            <a:r>
              <a:rPr lang="it-IT" b="1" dirty="0">
                <a:solidFill>
                  <a:srgbClr val="0070C0"/>
                </a:solidFill>
              </a:rPr>
              <a:t> an </a:t>
            </a:r>
            <a:r>
              <a:rPr lang="it-IT" b="1" dirty="0" err="1">
                <a:solidFill>
                  <a:srgbClr val="0070C0"/>
                </a:solidFill>
              </a:rPr>
              <a:t>earlier</a:t>
            </a:r>
            <a:r>
              <a:rPr lang="it-IT" b="1" dirty="0">
                <a:solidFill>
                  <a:srgbClr val="0070C0"/>
                </a:solidFill>
              </a:rPr>
              <a:t> stage in the </a:t>
            </a:r>
            <a:r>
              <a:rPr lang="it-IT" b="1" dirty="0" err="1">
                <a:solidFill>
                  <a:srgbClr val="0070C0"/>
                </a:solidFill>
              </a:rPr>
              <a:t>research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process</a:t>
            </a:r>
            <a:r>
              <a:rPr lang="it-IT" dirty="0" smtClean="0"/>
              <a:t>.”</a:t>
            </a:r>
          </a:p>
          <a:p>
            <a:pPr marL="457200" lvl="1" indent="0" algn="just">
              <a:lnSpc>
                <a:spcPct val="120000"/>
              </a:lnSpc>
              <a:buNone/>
            </a:pPr>
            <a:endParaRPr lang="it-IT" dirty="0" smtClean="0"/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it-IT" dirty="0" smtClean="0"/>
              <a:t>“</a:t>
            </a:r>
            <a:r>
              <a:rPr lang="it-IT" dirty="0"/>
              <a:t>Open Science </a:t>
            </a:r>
            <a:r>
              <a:rPr lang="it-IT" b="1" dirty="0" err="1">
                <a:solidFill>
                  <a:srgbClr val="0070C0"/>
                </a:solidFill>
              </a:rPr>
              <a:t>has</a:t>
            </a:r>
            <a:r>
              <a:rPr lang="it-IT" b="1" dirty="0">
                <a:solidFill>
                  <a:srgbClr val="0070C0"/>
                </a:solidFill>
              </a:rPr>
              <a:t> an impact on the </a:t>
            </a:r>
            <a:r>
              <a:rPr lang="it-IT" b="1" dirty="0" err="1">
                <a:solidFill>
                  <a:srgbClr val="0070C0"/>
                </a:solidFill>
              </a:rPr>
              <a:t>entire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research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cycle</a:t>
            </a:r>
            <a:r>
              <a:rPr lang="it-IT" dirty="0"/>
              <a:t>, from the </a:t>
            </a:r>
            <a:r>
              <a:rPr lang="it-IT" dirty="0" err="1"/>
              <a:t>inception</a:t>
            </a:r>
            <a:r>
              <a:rPr lang="it-IT" dirty="0"/>
              <a:t> of </a:t>
            </a:r>
            <a:r>
              <a:rPr lang="it-IT" dirty="0" err="1"/>
              <a:t>research</a:t>
            </a:r>
            <a:r>
              <a:rPr lang="it-IT" dirty="0"/>
              <a:t> to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publication</a:t>
            </a:r>
            <a:r>
              <a:rPr lang="it-IT" dirty="0"/>
              <a:t>, and on </a:t>
            </a:r>
            <a:r>
              <a:rPr lang="it-IT" dirty="0" err="1"/>
              <a:t>how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cycle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organised</a:t>
            </a:r>
            <a:r>
              <a:rPr lang="it-IT" dirty="0" smtClean="0"/>
              <a:t>.”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125B-4164-B445-B5EA-FB5E25F89FC2}" type="slidenum">
              <a:rPr lang="en-GB" smtClean="0"/>
              <a:t>3</a:t>
            </a:fld>
            <a:endParaRPr lang="en-GB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963" y="1823100"/>
            <a:ext cx="2476500" cy="32766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15506" y="5571554"/>
            <a:ext cx="6283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70C0"/>
                </a:solidFill>
              </a:rPr>
              <a:t>EOSC </a:t>
            </a:r>
            <a:r>
              <a:rPr lang="it-IT" sz="2800" b="1" dirty="0" err="1" smtClean="0">
                <a:solidFill>
                  <a:srgbClr val="0070C0"/>
                </a:solidFill>
              </a:rPr>
              <a:t>supporting</a:t>
            </a:r>
            <a:r>
              <a:rPr lang="it-IT" sz="2800" b="1" dirty="0" smtClean="0">
                <a:solidFill>
                  <a:srgbClr val="0070C0"/>
                </a:solidFill>
              </a:rPr>
              <a:t> </a:t>
            </a:r>
            <a:r>
              <a:rPr lang="it-IT" sz="2800" b="1" dirty="0" err="1" smtClean="0">
                <a:solidFill>
                  <a:srgbClr val="0070C0"/>
                </a:solidFill>
              </a:rPr>
              <a:t>collaboration</a:t>
            </a:r>
            <a:r>
              <a:rPr lang="it-IT" sz="2800" b="1" dirty="0" smtClean="0">
                <a:solidFill>
                  <a:srgbClr val="0070C0"/>
                </a:solidFill>
              </a:rPr>
              <a:t> &amp; </a:t>
            </a:r>
            <a:r>
              <a:rPr lang="it-IT" sz="2800" b="1" dirty="0" err="1" smtClean="0">
                <a:solidFill>
                  <a:srgbClr val="0070C0"/>
                </a:solidFill>
              </a:rPr>
              <a:t>sharing</a:t>
            </a:r>
            <a:endParaRPr lang="it-IT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0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100137"/>
            <a:ext cx="7886700" cy="752476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000000"/>
                </a:solidFill>
                <a:latin typeface="Arial" charset="0"/>
              </a:rPr>
              <a:t>Open Science </a:t>
            </a:r>
            <a:r>
              <a:rPr lang="it-IT" dirty="0" err="1">
                <a:solidFill>
                  <a:srgbClr val="000000"/>
                </a:solidFill>
                <a:latin typeface="Arial" charset="0"/>
              </a:rPr>
              <a:t>opens</a:t>
            </a:r>
            <a:r>
              <a:rPr lang="it-IT" dirty="0">
                <a:solidFill>
                  <a:srgbClr val="000000"/>
                </a:solidFill>
                <a:latin typeface="Arial" charset="0"/>
              </a:rPr>
              <a:t> up the </a:t>
            </a:r>
            <a:r>
              <a:rPr lang="it-IT" dirty="0" err="1">
                <a:solidFill>
                  <a:srgbClr val="000000"/>
                </a:solidFill>
                <a:latin typeface="Arial" charset="0"/>
              </a:rPr>
              <a:t>entire</a:t>
            </a:r>
            <a:r>
              <a:rPr lang="it-IT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Arial" charset="0"/>
              </a:rPr>
              <a:t>research</a:t>
            </a:r>
            <a:r>
              <a:rPr lang="it-IT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Arial" charset="0"/>
              </a:rPr>
              <a:t>enterprise</a:t>
            </a:r>
            <a:r>
              <a:rPr lang="mr-IN" dirty="0" smtClean="0">
                <a:solidFill>
                  <a:srgbClr val="000000"/>
                </a:solidFill>
                <a:latin typeface="Arial" charset="0"/>
              </a:rPr>
              <a:t>…</a:t>
            </a:r>
            <a:r>
              <a:rPr lang="it-IT" dirty="0" smtClean="0">
                <a:solidFill>
                  <a:srgbClr val="000000"/>
                </a:solidFill>
                <a:latin typeface="Arial" charset="0"/>
              </a:rPr>
              <a:t>..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854200" y="6356351"/>
            <a:ext cx="6286500" cy="365125"/>
          </a:xfrm>
        </p:spPr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</a:t>
            </a:r>
            <a:r>
              <a:rPr lang="en-GB" dirty="0" smtClean="0"/>
              <a:t>739563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4</a:t>
            </a:fld>
            <a:endParaRPr lang="en-GB"/>
          </a:p>
        </p:txBody>
      </p:sp>
      <p:pic>
        <p:nvPicPr>
          <p:cNvPr id="1026" name="Picture 2" descr="https://lh6.googleusercontent.com/n0GfUH8F8R-So-syDs3-a6SZCNuLkoWRt-iWg5smnjHoOwoZ3WN0JZPmLoJealkFbzWzITm9z81Pr8XLMfx8qAu3gALLQRu1jLgHXU5VVh-1f4bx4PVU24ZeN2IVkTw_Jk7bqx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437607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5035550" y="2146301"/>
            <a:ext cx="347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000000"/>
                </a:solidFill>
                <a:latin typeface="Arial" charset="0"/>
              </a:rPr>
              <a:t>Open Science </a:t>
            </a:r>
            <a:r>
              <a:rPr lang="it-IT" sz="1200" dirty="0" err="1">
                <a:solidFill>
                  <a:srgbClr val="000000"/>
                </a:solidFill>
                <a:latin typeface="Arial" charset="0"/>
              </a:rPr>
              <a:t>opens</a:t>
            </a:r>
            <a:r>
              <a:rPr lang="it-IT" sz="1200" dirty="0">
                <a:solidFill>
                  <a:srgbClr val="000000"/>
                </a:solidFill>
                <a:latin typeface="Arial" charset="0"/>
              </a:rPr>
              <a:t> up the </a:t>
            </a:r>
            <a:r>
              <a:rPr lang="it-IT" sz="1200" dirty="0" err="1">
                <a:solidFill>
                  <a:srgbClr val="000000"/>
                </a:solidFill>
                <a:latin typeface="Arial" charset="0"/>
              </a:rPr>
              <a:t>entire</a:t>
            </a:r>
            <a:r>
              <a:rPr lang="it-IT" sz="1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1200" dirty="0" err="1">
                <a:solidFill>
                  <a:srgbClr val="000000"/>
                </a:solidFill>
                <a:latin typeface="Arial" charset="0"/>
              </a:rPr>
              <a:t>research</a:t>
            </a:r>
            <a:r>
              <a:rPr lang="it-IT" sz="1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1200" dirty="0" err="1">
                <a:solidFill>
                  <a:srgbClr val="000000"/>
                </a:solidFill>
                <a:latin typeface="Arial" charset="0"/>
              </a:rPr>
              <a:t>enterprise</a:t>
            </a:r>
            <a:r>
              <a:rPr lang="it-IT" sz="1200" dirty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it-IT" sz="1200" dirty="0" err="1">
                <a:solidFill>
                  <a:srgbClr val="000000"/>
                </a:solidFill>
                <a:latin typeface="Arial" charset="0"/>
              </a:rPr>
              <a:t>inner</a:t>
            </a:r>
            <a:r>
              <a:rPr lang="it-IT" sz="1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1200" dirty="0" err="1">
                <a:solidFill>
                  <a:srgbClr val="000000"/>
                </a:solidFill>
                <a:latin typeface="Arial" charset="0"/>
              </a:rPr>
              <a:t>circle</a:t>
            </a:r>
            <a:r>
              <a:rPr lang="it-IT" sz="1200" dirty="0">
                <a:solidFill>
                  <a:srgbClr val="000000"/>
                </a:solidFill>
                <a:latin typeface="Arial" charset="0"/>
              </a:rPr>
              <a:t>) by </a:t>
            </a:r>
            <a:r>
              <a:rPr lang="it-IT" sz="1200" dirty="0" err="1">
                <a:solidFill>
                  <a:srgbClr val="000000"/>
                </a:solidFill>
                <a:latin typeface="Arial" charset="0"/>
              </a:rPr>
              <a:t>using</a:t>
            </a:r>
            <a:r>
              <a:rPr lang="it-IT" sz="1200" dirty="0">
                <a:solidFill>
                  <a:srgbClr val="000000"/>
                </a:solidFill>
                <a:latin typeface="Arial" charset="0"/>
              </a:rPr>
              <a:t> a </a:t>
            </a:r>
            <a:r>
              <a:rPr lang="it-IT" sz="1200" dirty="0" err="1">
                <a:solidFill>
                  <a:srgbClr val="000000"/>
                </a:solidFill>
                <a:latin typeface="Arial" charset="0"/>
              </a:rPr>
              <a:t>variety</a:t>
            </a:r>
            <a:r>
              <a:rPr lang="it-IT" sz="1200" dirty="0">
                <a:solidFill>
                  <a:srgbClr val="000000"/>
                </a:solidFill>
                <a:latin typeface="Arial" charset="0"/>
              </a:rPr>
              <a:t> of </a:t>
            </a:r>
            <a:r>
              <a:rPr lang="it-IT" sz="1200" dirty="0" err="1">
                <a:solidFill>
                  <a:srgbClr val="000000"/>
                </a:solidFill>
                <a:latin typeface="Arial" charset="0"/>
              </a:rPr>
              <a:t>means</a:t>
            </a:r>
            <a:r>
              <a:rPr lang="it-IT" sz="1200" dirty="0">
                <a:solidFill>
                  <a:srgbClr val="000000"/>
                </a:solidFill>
                <a:latin typeface="Arial" charset="0"/>
              </a:rPr>
              <a:t> and </a:t>
            </a:r>
            <a:r>
              <a:rPr lang="it-IT" sz="1200" dirty="0" err="1">
                <a:solidFill>
                  <a:srgbClr val="000000"/>
                </a:solidFill>
                <a:latin typeface="Arial" charset="0"/>
              </a:rPr>
              <a:t>digital</a:t>
            </a:r>
            <a:r>
              <a:rPr lang="it-IT" sz="1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1200" dirty="0" err="1">
                <a:solidFill>
                  <a:srgbClr val="000000"/>
                </a:solidFill>
                <a:latin typeface="Arial" charset="0"/>
              </a:rPr>
              <a:t>tools</a:t>
            </a:r>
            <a:r>
              <a:rPr lang="it-IT" sz="1200" dirty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it-IT" sz="1200" dirty="0" err="1">
                <a:solidFill>
                  <a:srgbClr val="000000"/>
                </a:solidFill>
                <a:latin typeface="Arial" charset="0"/>
              </a:rPr>
              <a:t>outer</a:t>
            </a:r>
            <a:r>
              <a:rPr lang="it-IT" sz="1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1200" dirty="0" err="1">
                <a:solidFill>
                  <a:srgbClr val="000000"/>
                </a:solidFill>
                <a:latin typeface="Arial" charset="0"/>
              </a:rPr>
              <a:t>circle</a:t>
            </a:r>
            <a:r>
              <a:rPr lang="it-IT" sz="1200" dirty="0">
                <a:solidFill>
                  <a:srgbClr val="000000"/>
                </a:solidFill>
                <a:latin typeface="Arial" charset="0"/>
              </a:rPr>
              <a:t>) [EC - DG R&amp;I 2016, p. 36]</a:t>
            </a:r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035550" y="3919817"/>
            <a:ext cx="38163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70C0"/>
                </a:solidFill>
              </a:rPr>
              <a:t>EOSC </a:t>
            </a:r>
            <a:r>
              <a:rPr lang="it-IT" sz="2800" b="1" dirty="0" err="1">
                <a:solidFill>
                  <a:srgbClr val="0070C0"/>
                </a:solidFill>
              </a:rPr>
              <a:t>as</a:t>
            </a:r>
            <a:r>
              <a:rPr lang="it-IT" sz="2800" b="1" dirty="0">
                <a:solidFill>
                  <a:srgbClr val="0070C0"/>
                </a:solidFill>
              </a:rPr>
              <a:t> a </a:t>
            </a:r>
            <a:r>
              <a:rPr lang="it-IT" sz="2800" b="1" dirty="0" smtClean="0">
                <a:solidFill>
                  <a:srgbClr val="0070C0"/>
                </a:solidFill>
              </a:rPr>
              <a:t>facilitator of </a:t>
            </a:r>
            <a:r>
              <a:rPr lang="it-IT" sz="2800" b="1" dirty="0" smtClean="0">
                <a:solidFill>
                  <a:srgbClr val="0070C0"/>
                </a:solidFill>
              </a:rPr>
              <a:t> new </a:t>
            </a:r>
            <a:r>
              <a:rPr lang="it-IT" sz="2800" b="1" dirty="0" err="1" smtClean="0">
                <a:solidFill>
                  <a:srgbClr val="0070C0"/>
                </a:solidFill>
              </a:rPr>
              <a:t>scholarly</a:t>
            </a:r>
            <a:r>
              <a:rPr lang="it-IT" sz="2800" b="1" dirty="0" smtClean="0">
                <a:solidFill>
                  <a:srgbClr val="0070C0"/>
                </a:solidFill>
              </a:rPr>
              <a:t> and </a:t>
            </a:r>
            <a:r>
              <a:rPr lang="it-IT" sz="2800" b="1" dirty="0" err="1" smtClean="0">
                <a:solidFill>
                  <a:srgbClr val="0070C0"/>
                </a:solidFill>
              </a:rPr>
              <a:t>scientific</a:t>
            </a:r>
            <a:r>
              <a:rPr lang="it-IT" sz="2800" b="1" dirty="0" smtClean="0">
                <a:solidFill>
                  <a:srgbClr val="0070C0"/>
                </a:solidFill>
              </a:rPr>
              <a:t> </a:t>
            </a:r>
            <a:r>
              <a:rPr lang="it-IT" sz="2800" b="1" dirty="0" err="1" smtClean="0">
                <a:solidFill>
                  <a:srgbClr val="0070C0"/>
                </a:solidFill>
              </a:rPr>
              <a:t>processes</a:t>
            </a:r>
            <a:endParaRPr lang="it-IT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0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Factors</a:t>
            </a:r>
            <a:r>
              <a:rPr lang="it-IT" dirty="0"/>
              <a:t> </a:t>
            </a:r>
            <a:r>
              <a:rPr lang="it-IT" dirty="0" err="1"/>
              <a:t>influencing</a:t>
            </a:r>
            <a:r>
              <a:rPr lang="it-IT" dirty="0"/>
              <a:t> the EOSC </a:t>
            </a:r>
            <a:r>
              <a:rPr lang="it-IT" dirty="0" err="1"/>
              <a:t>adoption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6900" y="1620878"/>
            <a:ext cx="7918450" cy="3372844"/>
          </a:xfrm>
        </p:spPr>
        <p:txBody>
          <a:bodyPr>
            <a:normAutofit fontScale="62500" lnSpcReduction="20000"/>
          </a:bodyPr>
          <a:lstStyle/>
          <a:p>
            <a:pPr fontAlgn="base">
              <a:lnSpc>
                <a:spcPct val="120000"/>
              </a:lnSpc>
            </a:pPr>
            <a:r>
              <a:rPr lang="it-IT" sz="3300" b="1" i="1" dirty="0">
                <a:solidFill>
                  <a:srgbClr val="0070C0"/>
                </a:solidFill>
              </a:rPr>
              <a:t>Trust</a:t>
            </a:r>
            <a:r>
              <a:rPr lang="it-IT" sz="3300" dirty="0"/>
              <a:t>: </a:t>
            </a:r>
            <a:r>
              <a:rPr lang="it-IT" sz="3300" dirty="0" smtClean="0"/>
              <a:t>EOSC </a:t>
            </a:r>
            <a:r>
              <a:rPr lang="it-IT" sz="3300" dirty="0" err="1" smtClean="0"/>
              <a:t>services</a:t>
            </a:r>
            <a:r>
              <a:rPr lang="it-IT" sz="3300" dirty="0" smtClean="0"/>
              <a:t> </a:t>
            </a:r>
            <a:r>
              <a:rPr lang="it-IT" sz="3300" dirty="0"/>
              <a:t>must </a:t>
            </a:r>
            <a:r>
              <a:rPr lang="it-IT" sz="3300" dirty="0" err="1"/>
              <a:t>exhibit</a:t>
            </a:r>
            <a:r>
              <a:rPr lang="it-IT" sz="3300" dirty="0"/>
              <a:t> a </a:t>
            </a:r>
            <a:r>
              <a:rPr lang="it-IT" sz="3300" dirty="0" err="1"/>
              <a:t>level</a:t>
            </a:r>
            <a:r>
              <a:rPr lang="it-IT" sz="3300" dirty="0"/>
              <a:t> of </a:t>
            </a:r>
            <a:r>
              <a:rPr lang="it-IT" sz="3300" dirty="0" err="1"/>
              <a:t>quality</a:t>
            </a:r>
            <a:r>
              <a:rPr lang="it-IT" sz="3300" dirty="0"/>
              <a:t>, </a:t>
            </a:r>
            <a:r>
              <a:rPr lang="it-IT" sz="3300" dirty="0" err="1"/>
              <a:t>sustainability</a:t>
            </a:r>
            <a:r>
              <a:rPr lang="it-IT" sz="3300" dirty="0"/>
              <a:t> and, more in general, trust </a:t>
            </a:r>
            <a:r>
              <a:rPr lang="it-IT" sz="3300" dirty="0" err="1"/>
              <a:t>at</a:t>
            </a:r>
            <a:r>
              <a:rPr lang="it-IT" sz="3300" dirty="0"/>
              <a:t> </a:t>
            </a:r>
            <a:r>
              <a:rPr lang="it-IT" sz="3300" dirty="0" err="1"/>
              <a:t>least</a:t>
            </a:r>
            <a:r>
              <a:rPr lang="it-IT" sz="3300" dirty="0"/>
              <a:t> </a:t>
            </a:r>
            <a:r>
              <a:rPr lang="it-IT" sz="3300" dirty="0" err="1"/>
              <a:t>comparable</a:t>
            </a:r>
            <a:r>
              <a:rPr lang="it-IT" sz="3300" dirty="0"/>
              <a:t> to the </a:t>
            </a:r>
            <a:r>
              <a:rPr lang="it-IT" sz="3300" dirty="0" err="1"/>
              <a:t>solutions</a:t>
            </a:r>
            <a:r>
              <a:rPr lang="it-IT" sz="3300" dirty="0"/>
              <a:t> </a:t>
            </a:r>
            <a:r>
              <a:rPr lang="it-IT" sz="3300" dirty="0" err="1"/>
              <a:t>that</a:t>
            </a:r>
            <a:r>
              <a:rPr lang="it-IT" sz="3300" dirty="0"/>
              <a:t> the </a:t>
            </a:r>
            <a:r>
              <a:rPr lang="it-IT" sz="3300" dirty="0" err="1"/>
              <a:t>scientists</a:t>
            </a:r>
            <a:r>
              <a:rPr lang="it-IT" sz="3300" dirty="0"/>
              <a:t> are </a:t>
            </a:r>
            <a:r>
              <a:rPr lang="it-IT" sz="3300" dirty="0" err="1"/>
              <a:t>used</a:t>
            </a:r>
            <a:r>
              <a:rPr lang="it-IT" sz="3300" dirty="0"/>
              <a:t> to </a:t>
            </a:r>
            <a:r>
              <a:rPr lang="it-IT" sz="3300" dirty="0" err="1"/>
              <a:t>employ</a:t>
            </a:r>
            <a:r>
              <a:rPr lang="it-IT" sz="3300" dirty="0"/>
              <a:t> </a:t>
            </a:r>
            <a:r>
              <a:rPr lang="it-IT" sz="3300" dirty="0" err="1"/>
              <a:t>today</a:t>
            </a:r>
            <a:r>
              <a:rPr lang="it-IT" sz="3300" dirty="0"/>
              <a:t>.</a:t>
            </a:r>
          </a:p>
          <a:p>
            <a:pPr fontAlgn="base">
              <a:lnSpc>
                <a:spcPct val="120000"/>
              </a:lnSpc>
            </a:pPr>
            <a:r>
              <a:rPr lang="it-IT" sz="3300" b="1" i="1" dirty="0" err="1">
                <a:solidFill>
                  <a:srgbClr val="0070C0"/>
                </a:solidFill>
              </a:rPr>
              <a:t>Cost</a:t>
            </a:r>
            <a:r>
              <a:rPr lang="it-IT" sz="3300" b="1" i="1" dirty="0">
                <a:solidFill>
                  <a:srgbClr val="0070C0"/>
                </a:solidFill>
              </a:rPr>
              <a:t>/benefits</a:t>
            </a:r>
            <a:r>
              <a:rPr lang="it-IT" sz="3300" dirty="0"/>
              <a:t>: EOSC </a:t>
            </a:r>
            <a:r>
              <a:rPr lang="it-IT" sz="3300" dirty="0" err="1"/>
              <a:t>services</a:t>
            </a:r>
            <a:r>
              <a:rPr lang="it-IT" sz="3300" dirty="0"/>
              <a:t> must </a:t>
            </a:r>
            <a:r>
              <a:rPr lang="it-IT" sz="3300" dirty="0" err="1"/>
              <a:t>offer</a:t>
            </a:r>
            <a:r>
              <a:rPr lang="it-IT" sz="3300" dirty="0"/>
              <a:t> a </a:t>
            </a:r>
            <a:r>
              <a:rPr lang="it-IT" sz="3300" dirty="0" err="1"/>
              <a:t>convincing</a:t>
            </a:r>
            <a:r>
              <a:rPr lang="it-IT" sz="3300" dirty="0"/>
              <a:t> </a:t>
            </a:r>
            <a:r>
              <a:rPr lang="it-IT" sz="3300" dirty="0" err="1"/>
              <a:t>decreasing</a:t>
            </a:r>
            <a:r>
              <a:rPr lang="it-IT" sz="3300" dirty="0"/>
              <a:t> of the rate </a:t>
            </a:r>
            <a:r>
              <a:rPr lang="it-IT" sz="3300" dirty="0" err="1"/>
              <a:t>cost</a:t>
            </a:r>
            <a:r>
              <a:rPr lang="it-IT" sz="3300" dirty="0"/>
              <a:t>/benefit </a:t>
            </a:r>
            <a:endParaRPr lang="it-IT" sz="3300" dirty="0" smtClean="0"/>
          </a:p>
          <a:p>
            <a:pPr fontAlgn="base">
              <a:lnSpc>
                <a:spcPct val="120000"/>
              </a:lnSpc>
            </a:pPr>
            <a:r>
              <a:rPr lang="it-IT" sz="3300" b="1" i="1" dirty="0" err="1" smtClean="0">
                <a:solidFill>
                  <a:srgbClr val="0070C0"/>
                </a:solidFill>
              </a:rPr>
              <a:t>Representativity</a:t>
            </a:r>
            <a:r>
              <a:rPr lang="it-IT" sz="3300" dirty="0"/>
              <a:t>: the new EOSC must </a:t>
            </a:r>
            <a:r>
              <a:rPr lang="it-IT" sz="3300" dirty="0" err="1"/>
              <a:t>offer</a:t>
            </a:r>
            <a:r>
              <a:rPr lang="it-IT" sz="3300" dirty="0"/>
              <a:t> an </a:t>
            </a:r>
            <a:r>
              <a:rPr lang="it-IT" sz="3300" dirty="0" smtClean="0"/>
              <a:t>inclusive </a:t>
            </a:r>
            <a:r>
              <a:rPr lang="it-IT" sz="3300" dirty="0" err="1" smtClean="0"/>
              <a:t>presence</a:t>
            </a:r>
            <a:r>
              <a:rPr lang="it-IT" sz="3300" dirty="0" smtClean="0"/>
              <a:t> </a:t>
            </a:r>
            <a:r>
              <a:rPr lang="it-IT" sz="3300" dirty="0"/>
              <a:t>of </a:t>
            </a:r>
            <a:r>
              <a:rPr lang="it-IT" sz="3300" dirty="0" err="1"/>
              <a:t>all</a:t>
            </a:r>
            <a:r>
              <a:rPr lang="it-IT" sz="3300" dirty="0"/>
              <a:t> </a:t>
            </a:r>
            <a:r>
              <a:rPr lang="it-IT" sz="3300" dirty="0" err="1"/>
              <a:t>scientific</a:t>
            </a:r>
            <a:r>
              <a:rPr lang="it-IT" sz="3300" dirty="0"/>
              <a:t> </a:t>
            </a:r>
            <a:r>
              <a:rPr lang="it-IT" sz="3300" dirty="0" err="1"/>
              <a:t>disciplines</a:t>
            </a:r>
            <a:r>
              <a:rPr lang="it-IT" sz="3300" dirty="0"/>
              <a:t> and </a:t>
            </a:r>
            <a:r>
              <a:rPr lang="it-IT" sz="3300" dirty="0" err="1"/>
              <a:t>key</a:t>
            </a:r>
            <a:r>
              <a:rPr lang="it-IT" sz="3300" dirty="0"/>
              <a:t> </a:t>
            </a:r>
            <a:r>
              <a:rPr lang="it-IT" sz="3300" dirty="0" err="1"/>
              <a:t>infrastructures</a:t>
            </a:r>
            <a:r>
              <a:rPr lang="it-IT" sz="3300" dirty="0"/>
              <a:t> and service </a:t>
            </a:r>
            <a:r>
              <a:rPr lang="it-IT" sz="3300" dirty="0" smtClean="0"/>
              <a:t>providers</a:t>
            </a:r>
          </a:p>
          <a:p>
            <a:pPr fontAlgn="base">
              <a:lnSpc>
                <a:spcPct val="120000"/>
              </a:lnSpc>
            </a:pPr>
            <a:r>
              <a:rPr lang="it-IT" sz="3300" b="1" i="1" dirty="0" smtClean="0">
                <a:solidFill>
                  <a:srgbClr val="0070C0"/>
                </a:solidFill>
              </a:rPr>
              <a:t>Open </a:t>
            </a:r>
            <a:r>
              <a:rPr lang="it-IT" sz="3300" b="1" i="1" dirty="0" err="1">
                <a:solidFill>
                  <a:srgbClr val="0070C0"/>
                </a:solidFill>
              </a:rPr>
              <a:t>access</a:t>
            </a:r>
            <a:r>
              <a:rPr lang="it-IT" sz="3300" dirty="0"/>
              <a:t>: </a:t>
            </a:r>
            <a:r>
              <a:rPr lang="it-IT" sz="3300" dirty="0" err="1"/>
              <a:t>as</a:t>
            </a:r>
            <a:r>
              <a:rPr lang="it-IT" sz="3300" dirty="0"/>
              <a:t> open </a:t>
            </a:r>
            <a:r>
              <a:rPr lang="it-IT" sz="3300" dirty="0" err="1"/>
              <a:t>as</a:t>
            </a:r>
            <a:r>
              <a:rPr lang="it-IT" sz="3300" dirty="0"/>
              <a:t> </a:t>
            </a:r>
            <a:r>
              <a:rPr lang="it-IT" sz="3300" dirty="0" err="1"/>
              <a:t>possible</a:t>
            </a:r>
            <a:r>
              <a:rPr lang="it-IT" sz="3300" dirty="0"/>
              <a:t> and </a:t>
            </a:r>
            <a:r>
              <a:rPr lang="it-IT" sz="3300" dirty="0" err="1"/>
              <a:t>as</a:t>
            </a:r>
            <a:r>
              <a:rPr lang="it-IT" sz="3300" dirty="0"/>
              <a:t> </a:t>
            </a:r>
            <a:r>
              <a:rPr lang="it-IT" sz="3300" dirty="0" err="1"/>
              <a:t>closed</a:t>
            </a:r>
            <a:r>
              <a:rPr lang="it-IT" sz="3300" dirty="0"/>
              <a:t> </a:t>
            </a:r>
            <a:r>
              <a:rPr lang="it-IT" sz="3300" dirty="0" err="1"/>
              <a:t>as</a:t>
            </a:r>
            <a:r>
              <a:rPr lang="it-IT" sz="3300" dirty="0"/>
              <a:t> </a:t>
            </a:r>
            <a:r>
              <a:rPr lang="it-IT" sz="3300" dirty="0" err="1" smtClean="0"/>
              <a:t>necessary</a:t>
            </a:r>
            <a:endParaRPr lang="it-IT" sz="3300" dirty="0" smtClean="0"/>
          </a:p>
          <a:p>
            <a:pPr fontAlgn="base">
              <a:lnSpc>
                <a:spcPct val="120000"/>
              </a:lnSpc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13100" y="5059483"/>
            <a:ext cx="53022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>
                <a:solidFill>
                  <a:srgbClr val="0070C0"/>
                </a:solidFill>
              </a:rPr>
              <a:t>Factors</a:t>
            </a:r>
            <a:r>
              <a:rPr lang="it-IT" sz="2800" b="1" dirty="0" smtClean="0">
                <a:solidFill>
                  <a:srgbClr val="0070C0"/>
                </a:solidFill>
              </a:rPr>
              <a:t> to be </a:t>
            </a:r>
            <a:r>
              <a:rPr lang="it-IT" sz="2800" b="1" dirty="0" err="1">
                <a:solidFill>
                  <a:srgbClr val="0070C0"/>
                </a:solidFill>
              </a:rPr>
              <a:t>taken</a:t>
            </a:r>
            <a:r>
              <a:rPr lang="it-IT" sz="2800" b="1" dirty="0">
                <a:solidFill>
                  <a:srgbClr val="0070C0"/>
                </a:solidFill>
              </a:rPr>
              <a:t> </a:t>
            </a:r>
            <a:r>
              <a:rPr lang="it-IT" sz="2800" b="1" dirty="0" err="1">
                <a:solidFill>
                  <a:srgbClr val="0070C0"/>
                </a:solidFill>
              </a:rPr>
              <a:t>into</a:t>
            </a:r>
            <a:r>
              <a:rPr lang="it-IT" sz="2800" b="1" dirty="0">
                <a:solidFill>
                  <a:srgbClr val="0070C0"/>
                </a:solidFill>
              </a:rPr>
              <a:t> account in </a:t>
            </a:r>
            <a:r>
              <a:rPr lang="it-IT" sz="2800" b="1" dirty="0" err="1">
                <a:solidFill>
                  <a:srgbClr val="0070C0"/>
                </a:solidFill>
              </a:rPr>
              <a:t>designing</a:t>
            </a:r>
            <a:r>
              <a:rPr lang="it-IT" sz="2800" b="1" dirty="0">
                <a:solidFill>
                  <a:srgbClr val="0070C0"/>
                </a:solidFill>
              </a:rPr>
              <a:t> the EOSC </a:t>
            </a:r>
            <a:r>
              <a:rPr lang="it-IT" sz="2800" b="1" dirty="0" err="1">
                <a:solidFill>
                  <a:srgbClr val="0070C0"/>
                </a:solidFill>
              </a:rPr>
              <a:t>architecture</a:t>
            </a:r>
            <a:endParaRPr lang="it-IT" sz="2800" b="1" dirty="0">
              <a:solidFill>
                <a:srgbClr val="0070C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294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5559592" cy="752476"/>
          </a:xfrm>
        </p:spPr>
        <p:txBody>
          <a:bodyPr/>
          <a:lstStyle/>
          <a:p>
            <a:r>
              <a:rPr lang="it-IT" b="0" dirty="0" err="1"/>
              <a:t>S</a:t>
            </a:r>
            <a:r>
              <a:rPr lang="it-IT" b="0" dirty="0" err="1" smtClean="0"/>
              <a:t>uggestions</a:t>
            </a:r>
            <a:r>
              <a:rPr lang="it-IT" b="0" dirty="0" smtClean="0"/>
              <a:t> from </a:t>
            </a:r>
            <a:r>
              <a:rPr lang="it-IT" b="0" dirty="0" err="1" smtClean="0"/>
              <a:t>experts</a:t>
            </a:r>
            <a:endParaRPr lang="it-IT" b="0" dirty="0"/>
          </a:p>
        </p:txBody>
      </p:sp>
      <p:sp>
        <p:nvSpPr>
          <p:cNvPr id="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89801" y="886694"/>
            <a:ext cx="8439150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endParaRPr kumimoji="0" lang="it-IT" altLang="x-none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endParaRPr lang="it-IT" altLang="x-none" sz="1600" dirty="0">
              <a:latin typeface="Arial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x-none" altLang="x-none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It  </a:t>
            </a:r>
            <a:r>
              <a:rPr kumimoji="0" lang="x-none" altLang="x-none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should be a “</a:t>
            </a:r>
            <a:r>
              <a:rPr kumimoji="0" lang="x-none" altLang="x-none" sz="1600" b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federated, globally accessible environment </a:t>
            </a:r>
            <a:r>
              <a:rPr kumimoji="0" lang="x-none" altLang="x-none" sz="16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where </a:t>
            </a:r>
            <a:r>
              <a:rPr kumimoji="0" lang="x-none" altLang="x-none" sz="16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researchers</a:t>
            </a:r>
            <a:r>
              <a:rPr kumimoji="0" lang="x-none" altLang="x-none" sz="16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innovators, companies and citizens can publish, find and re-use each other's data and tools for research, innovation and educational </a:t>
            </a:r>
            <a:r>
              <a:rPr kumimoji="0" lang="x-none" altLang="x-none" sz="16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purposes</a:t>
            </a:r>
            <a:r>
              <a:rPr kumimoji="0" lang="x-none" altLang="x-none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” </a:t>
            </a:r>
            <a:r>
              <a:rPr kumimoji="0" lang="x-none" altLang="x-none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[OSPP EOSC report</a:t>
            </a:r>
            <a:r>
              <a:rPr kumimoji="0" lang="x-none" altLang="x-none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] </a:t>
            </a:r>
            <a:endParaRPr lang="it-IT" altLang="x-none" sz="1600" dirty="0">
              <a:latin typeface="Arial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endParaRPr kumimoji="0" lang="it-IT" altLang="x-none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charset="0"/>
              <a:buChar char="•"/>
            </a:pPr>
            <a:r>
              <a:rPr lang="x-none" altLang="x-none" sz="1600" dirty="0">
                <a:latin typeface="Arial" charset="0"/>
              </a:rPr>
              <a:t>It should “build on </a:t>
            </a:r>
            <a:r>
              <a:rPr lang="x-none" altLang="x-none" sz="1600" b="1" dirty="0">
                <a:solidFill>
                  <a:srgbClr val="0070C0"/>
                </a:solidFill>
                <a:latin typeface="Arial" charset="0"/>
              </a:rPr>
              <a:t>existing capacity and expertise where possible</a:t>
            </a:r>
            <a:r>
              <a:rPr lang="x-none" altLang="x-none" sz="1600" b="1" dirty="0">
                <a:latin typeface="Arial" charset="0"/>
              </a:rPr>
              <a:t>”</a:t>
            </a:r>
            <a:endParaRPr lang="it-IT" altLang="x-none" sz="1600" b="1" dirty="0">
              <a:latin typeface="Arial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endParaRPr kumimoji="0" lang="it-IT" altLang="x-none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charset="0"/>
              <a:buChar char="•"/>
            </a:pPr>
            <a:r>
              <a:rPr lang="x-none" altLang="x-none" sz="1600" dirty="0">
                <a:latin typeface="Arial" charset="0"/>
              </a:rPr>
              <a:t>It is approached as a “federated environment for scientific data sharing and re-use, </a:t>
            </a:r>
            <a:r>
              <a:rPr lang="x-none" altLang="x-none" sz="1600" b="1" dirty="0">
                <a:solidFill>
                  <a:srgbClr val="0070C0"/>
                </a:solidFill>
                <a:latin typeface="Arial" charset="0"/>
              </a:rPr>
              <a:t>based on existing and emerging elements in the Member States</a:t>
            </a:r>
            <a:r>
              <a:rPr lang="x-none" altLang="x-none" sz="1600" dirty="0">
                <a:latin typeface="Arial" charset="0"/>
              </a:rPr>
              <a:t>, with lightweight international guidance and governance and </a:t>
            </a:r>
            <a:r>
              <a:rPr lang="x-none" altLang="x-none" sz="1600" b="1" dirty="0">
                <a:solidFill>
                  <a:srgbClr val="0070C0"/>
                </a:solidFill>
                <a:latin typeface="Arial" charset="0"/>
              </a:rPr>
              <a:t>a large degree of freedom regarding practical implementation</a:t>
            </a:r>
            <a:r>
              <a:rPr lang="x-none" altLang="x-none" sz="1600" dirty="0">
                <a:latin typeface="Arial" charset="0"/>
              </a:rPr>
              <a:t>”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endParaRPr kumimoji="0" lang="it-IT" altLang="x-none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x-none" altLang="x-none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“</a:t>
            </a:r>
            <a:r>
              <a:rPr kumimoji="0" lang="x-none" altLang="x-none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It should enable </a:t>
            </a:r>
            <a:r>
              <a:rPr kumimoji="0" lang="x-none" altLang="x-none" sz="16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trusted access to services, systems and the re-use of shared scientific data </a:t>
            </a:r>
            <a:r>
              <a:rPr kumimoji="0" lang="x-none" altLang="x-none" sz="1600" b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across disciplinary, social and geographical borders</a:t>
            </a:r>
            <a:r>
              <a:rPr kumimoji="0" lang="x-none" altLang="x-none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”</a:t>
            </a:r>
            <a:endParaRPr kumimoji="0" lang="it-IT" altLang="x-none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endParaRPr kumimoji="0" lang="x-none" altLang="x-non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endParaRPr kumimoji="0" lang="x-none" altLang="x-non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654298" y="4971356"/>
            <a:ext cx="6489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70C0"/>
                </a:solidFill>
              </a:rPr>
              <a:t>Basic “</a:t>
            </a:r>
            <a:r>
              <a:rPr lang="it-IT" sz="2800" b="1" dirty="0" err="1">
                <a:solidFill>
                  <a:srgbClr val="0070C0"/>
                </a:solidFill>
              </a:rPr>
              <a:t>p</a:t>
            </a:r>
            <a:r>
              <a:rPr lang="it-IT" sz="2800" b="1" dirty="0" err="1" smtClean="0">
                <a:solidFill>
                  <a:srgbClr val="0070C0"/>
                </a:solidFill>
              </a:rPr>
              <a:t>rinciples</a:t>
            </a:r>
            <a:r>
              <a:rPr lang="it-IT" sz="2800" b="1" dirty="0" smtClean="0">
                <a:solidFill>
                  <a:srgbClr val="0070C0"/>
                </a:solidFill>
              </a:rPr>
              <a:t>” for the </a:t>
            </a:r>
            <a:r>
              <a:rPr lang="it-IT" sz="2800" b="1" dirty="0" err="1" smtClean="0">
                <a:solidFill>
                  <a:srgbClr val="0070C0"/>
                </a:solidFill>
              </a:rPr>
              <a:t>implementation</a:t>
            </a:r>
            <a:r>
              <a:rPr lang="it-IT" sz="2800" b="1" dirty="0" smtClean="0">
                <a:solidFill>
                  <a:srgbClr val="0070C0"/>
                </a:solidFill>
              </a:rPr>
              <a:t> of the EOSC </a:t>
            </a:r>
            <a:r>
              <a:rPr lang="it-IT" sz="2800" b="1" dirty="0" err="1" smtClean="0">
                <a:solidFill>
                  <a:srgbClr val="0070C0"/>
                </a:solidFill>
              </a:rPr>
              <a:t>system</a:t>
            </a:r>
            <a:r>
              <a:rPr lang="it-IT" sz="2800" b="1" dirty="0" smtClean="0">
                <a:solidFill>
                  <a:srgbClr val="0070C0"/>
                </a:solidFill>
              </a:rPr>
              <a:t> </a:t>
            </a:r>
            <a:r>
              <a:rPr lang="it-IT" sz="2800" b="1" dirty="0" err="1" smtClean="0">
                <a:solidFill>
                  <a:srgbClr val="0070C0"/>
                </a:solidFill>
              </a:rPr>
              <a:t>architecture</a:t>
            </a:r>
            <a:endParaRPr lang="it-IT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7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EOSCPilot</a:t>
            </a:r>
            <a:r>
              <a:rPr lang="it-IT" dirty="0" smtClean="0"/>
              <a:t> </a:t>
            </a:r>
            <a:r>
              <a:rPr lang="it-IT" dirty="0" err="1" smtClean="0"/>
              <a:t>Objective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7</a:t>
            </a:fld>
            <a:endParaRPr lang="en-GB"/>
          </a:p>
        </p:txBody>
      </p:sp>
      <p:cxnSp>
        <p:nvCxnSpPr>
          <p:cNvPr id="9" name="Connettore 1 8"/>
          <p:cNvCxnSpPr/>
          <p:nvPr/>
        </p:nvCxnSpPr>
        <p:spPr>
          <a:xfrm>
            <a:off x="5537200" y="1028700"/>
            <a:ext cx="16513" cy="5237064"/>
          </a:xfrm>
          <a:prstGeom prst="line">
            <a:avLst/>
          </a:prstGeom>
          <a:ln w="381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igura a mano libera 19"/>
          <p:cNvSpPr/>
          <p:nvPr/>
        </p:nvSpPr>
        <p:spPr>
          <a:xfrm>
            <a:off x="146161" y="1417084"/>
            <a:ext cx="3130439" cy="1006927"/>
          </a:xfrm>
          <a:custGeom>
            <a:avLst/>
            <a:gdLst>
              <a:gd name="connsiteX0" fmla="*/ 0 w 3130439"/>
              <a:gd name="connsiteY0" fmla="*/ 100693 h 1006927"/>
              <a:gd name="connsiteX1" fmla="*/ 100693 w 3130439"/>
              <a:gd name="connsiteY1" fmla="*/ 0 h 1006927"/>
              <a:gd name="connsiteX2" fmla="*/ 3029746 w 3130439"/>
              <a:gd name="connsiteY2" fmla="*/ 0 h 1006927"/>
              <a:gd name="connsiteX3" fmla="*/ 3130439 w 3130439"/>
              <a:gd name="connsiteY3" fmla="*/ 100693 h 1006927"/>
              <a:gd name="connsiteX4" fmla="*/ 3130439 w 3130439"/>
              <a:gd name="connsiteY4" fmla="*/ 906234 h 1006927"/>
              <a:gd name="connsiteX5" fmla="*/ 3029746 w 3130439"/>
              <a:gd name="connsiteY5" fmla="*/ 1006927 h 1006927"/>
              <a:gd name="connsiteX6" fmla="*/ 100693 w 3130439"/>
              <a:gd name="connsiteY6" fmla="*/ 1006927 h 1006927"/>
              <a:gd name="connsiteX7" fmla="*/ 0 w 3130439"/>
              <a:gd name="connsiteY7" fmla="*/ 906234 h 1006927"/>
              <a:gd name="connsiteX8" fmla="*/ 0 w 3130439"/>
              <a:gd name="connsiteY8" fmla="*/ 100693 h 100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0439" h="1006927">
                <a:moveTo>
                  <a:pt x="0" y="100693"/>
                </a:moveTo>
                <a:cubicBezTo>
                  <a:pt x="0" y="45082"/>
                  <a:pt x="45082" y="0"/>
                  <a:pt x="100693" y="0"/>
                </a:cubicBezTo>
                <a:lnTo>
                  <a:pt x="3029746" y="0"/>
                </a:lnTo>
                <a:cubicBezTo>
                  <a:pt x="3085357" y="0"/>
                  <a:pt x="3130439" y="45082"/>
                  <a:pt x="3130439" y="100693"/>
                </a:cubicBezTo>
                <a:lnTo>
                  <a:pt x="3130439" y="906234"/>
                </a:lnTo>
                <a:cubicBezTo>
                  <a:pt x="3130439" y="961845"/>
                  <a:pt x="3085357" y="1006927"/>
                  <a:pt x="3029746" y="1006927"/>
                </a:cubicBezTo>
                <a:lnTo>
                  <a:pt x="100693" y="1006927"/>
                </a:lnTo>
                <a:cubicBezTo>
                  <a:pt x="45082" y="1006927"/>
                  <a:pt x="0" y="961845"/>
                  <a:pt x="0" y="906234"/>
                </a:cubicBezTo>
                <a:lnTo>
                  <a:pt x="0" y="10069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692" tIns="105692" rIns="105692" bIns="10569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900" kern="1200" dirty="0" smtClean="0"/>
              <a:t>EOSC Reference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900" kern="1200" dirty="0" smtClean="0"/>
              <a:t>Architecture</a:t>
            </a:r>
            <a:endParaRPr lang="it-IT" sz="1900" kern="1200" dirty="0"/>
          </a:p>
        </p:txBody>
      </p:sp>
      <p:sp>
        <p:nvSpPr>
          <p:cNvPr id="21" name="Figura a mano libera 20"/>
          <p:cNvSpPr/>
          <p:nvPr/>
        </p:nvSpPr>
        <p:spPr>
          <a:xfrm rot="12948">
            <a:off x="4058890" y="1430497"/>
            <a:ext cx="839865" cy="991936"/>
          </a:xfrm>
          <a:custGeom>
            <a:avLst/>
            <a:gdLst>
              <a:gd name="connsiteX0" fmla="*/ 0 w 839865"/>
              <a:gd name="connsiteY0" fmla="*/ 198387 h 991936"/>
              <a:gd name="connsiteX1" fmla="*/ 419933 w 839865"/>
              <a:gd name="connsiteY1" fmla="*/ 198387 h 991936"/>
              <a:gd name="connsiteX2" fmla="*/ 419933 w 839865"/>
              <a:gd name="connsiteY2" fmla="*/ 0 h 991936"/>
              <a:gd name="connsiteX3" fmla="*/ 839865 w 839865"/>
              <a:gd name="connsiteY3" fmla="*/ 495968 h 991936"/>
              <a:gd name="connsiteX4" fmla="*/ 419933 w 839865"/>
              <a:gd name="connsiteY4" fmla="*/ 991936 h 991936"/>
              <a:gd name="connsiteX5" fmla="*/ 419933 w 839865"/>
              <a:gd name="connsiteY5" fmla="*/ 793549 h 991936"/>
              <a:gd name="connsiteX6" fmla="*/ 0 w 839865"/>
              <a:gd name="connsiteY6" fmla="*/ 793549 h 991936"/>
              <a:gd name="connsiteX7" fmla="*/ 0 w 839865"/>
              <a:gd name="connsiteY7" fmla="*/ 198387 h 99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865" h="991936">
                <a:moveTo>
                  <a:pt x="0" y="198387"/>
                </a:moveTo>
                <a:lnTo>
                  <a:pt x="419933" y="198387"/>
                </a:lnTo>
                <a:lnTo>
                  <a:pt x="419933" y="0"/>
                </a:lnTo>
                <a:lnTo>
                  <a:pt x="839865" y="495968"/>
                </a:lnTo>
                <a:lnTo>
                  <a:pt x="419933" y="991936"/>
                </a:lnTo>
                <a:lnTo>
                  <a:pt x="419933" y="793549"/>
                </a:lnTo>
                <a:lnTo>
                  <a:pt x="0" y="793549"/>
                </a:lnTo>
                <a:lnTo>
                  <a:pt x="0" y="19838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98387" rIns="251958" bIns="19838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1600" kern="1200"/>
          </a:p>
        </p:txBody>
      </p:sp>
      <p:sp>
        <p:nvSpPr>
          <p:cNvPr id="22" name="Figura a mano libera 21"/>
          <p:cNvSpPr/>
          <p:nvPr/>
        </p:nvSpPr>
        <p:spPr>
          <a:xfrm>
            <a:off x="5852653" y="1417084"/>
            <a:ext cx="3130439" cy="1006927"/>
          </a:xfrm>
          <a:custGeom>
            <a:avLst/>
            <a:gdLst>
              <a:gd name="connsiteX0" fmla="*/ 0 w 3130439"/>
              <a:gd name="connsiteY0" fmla="*/ 100693 h 1006927"/>
              <a:gd name="connsiteX1" fmla="*/ 100693 w 3130439"/>
              <a:gd name="connsiteY1" fmla="*/ 0 h 1006927"/>
              <a:gd name="connsiteX2" fmla="*/ 3029746 w 3130439"/>
              <a:gd name="connsiteY2" fmla="*/ 0 h 1006927"/>
              <a:gd name="connsiteX3" fmla="*/ 3130439 w 3130439"/>
              <a:gd name="connsiteY3" fmla="*/ 100693 h 1006927"/>
              <a:gd name="connsiteX4" fmla="*/ 3130439 w 3130439"/>
              <a:gd name="connsiteY4" fmla="*/ 906234 h 1006927"/>
              <a:gd name="connsiteX5" fmla="*/ 3029746 w 3130439"/>
              <a:gd name="connsiteY5" fmla="*/ 1006927 h 1006927"/>
              <a:gd name="connsiteX6" fmla="*/ 100693 w 3130439"/>
              <a:gd name="connsiteY6" fmla="*/ 1006927 h 1006927"/>
              <a:gd name="connsiteX7" fmla="*/ 0 w 3130439"/>
              <a:gd name="connsiteY7" fmla="*/ 906234 h 1006927"/>
              <a:gd name="connsiteX8" fmla="*/ 0 w 3130439"/>
              <a:gd name="connsiteY8" fmla="*/ 100693 h 100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0439" h="1006927">
                <a:moveTo>
                  <a:pt x="0" y="100693"/>
                </a:moveTo>
                <a:cubicBezTo>
                  <a:pt x="0" y="45082"/>
                  <a:pt x="45082" y="0"/>
                  <a:pt x="100693" y="0"/>
                </a:cubicBezTo>
                <a:lnTo>
                  <a:pt x="3029746" y="0"/>
                </a:lnTo>
                <a:cubicBezTo>
                  <a:pt x="3085357" y="0"/>
                  <a:pt x="3130439" y="45082"/>
                  <a:pt x="3130439" y="100693"/>
                </a:cubicBezTo>
                <a:lnTo>
                  <a:pt x="3130439" y="906234"/>
                </a:lnTo>
                <a:cubicBezTo>
                  <a:pt x="3130439" y="961845"/>
                  <a:pt x="3085357" y="1006927"/>
                  <a:pt x="3029746" y="1006927"/>
                </a:cubicBezTo>
                <a:lnTo>
                  <a:pt x="100693" y="1006927"/>
                </a:lnTo>
                <a:cubicBezTo>
                  <a:pt x="45082" y="1006927"/>
                  <a:pt x="0" y="961845"/>
                  <a:pt x="0" y="906234"/>
                </a:cubicBezTo>
                <a:lnTo>
                  <a:pt x="0" y="10069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692" tIns="105692" rIns="105692" bIns="10569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900" kern="1200" dirty="0" smtClean="0"/>
              <a:t>EOSC Concrete Architecture/</a:t>
            </a:r>
            <a:r>
              <a:rPr lang="it-IT" sz="1900" dirty="0" err="1" smtClean="0"/>
              <a:t>I</a:t>
            </a:r>
            <a:r>
              <a:rPr lang="it-IT" sz="1900" kern="1200" dirty="0" err="1" smtClean="0"/>
              <a:t>mplementation</a:t>
            </a:r>
            <a:endParaRPr lang="it-IT" sz="1900" kern="12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689100" y="5807196"/>
            <a:ext cx="2896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EOSCPilot</a:t>
            </a:r>
            <a:r>
              <a:rPr lang="it-IT" sz="2400" dirty="0" smtClean="0"/>
              <a:t> </a:t>
            </a:r>
            <a:r>
              <a:rPr lang="it-IT" sz="2400" dirty="0" err="1" smtClean="0"/>
              <a:t>project</a:t>
            </a:r>
            <a:r>
              <a:rPr lang="it-IT" sz="2400" dirty="0" smtClean="0"/>
              <a:t> </a:t>
            </a:r>
            <a:endParaRPr lang="it-IT" sz="24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118862" y="5807196"/>
            <a:ext cx="270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EOSCPilot</a:t>
            </a:r>
            <a:r>
              <a:rPr lang="it-IT" sz="2400" dirty="0"/>
              <a:t> follow</a:t>
            </a:r>
            <a:r>
              <a:rPr lang="it-IT" sz="2400" dirty="0"/>
              <a:t>-</a:t>
            </a:r>
            <a:r>
              <a:rPr lang="it-IT" sz="2400" dirty="0"/>
              <a:t>up</a:t>
            </a:r>
            <a:endParaRPr lang="it-IT" sz="2400" dirty="0"/>
          </a:p>
        </p:txBody>
      </p:sp>
      <p:sp>
        <p:nvSpPr>
          <p:cNvPr id="17" name="Freccia destra 16"/>
          <p:cNvSpPr/>
          <p:nvPr/>
        </p:nvSpPr>
        <p:spPr>
          <a:xfrm>
            <a:off x="97322" y="5351138"/>
            <a:ext cx="8763000" cy="256930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101600" y="2878314"/>
            <a:ext cx="317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A </a:t>
            </a:r>
            <a:r>
              <a:rPr lang="it-IT" sz="1400" i="1" dirty="0" err="1"/>
              <a:t>reference</a:t>
            </a:r>
            <a:r>
              <a:rPr lang="it-IT" sz="1400" i="1" dirty="0"/>
              <a:t> </a:t>
            </a:r>
            <a:r>
              <a:rPr lang="it-IT" sz="1400" i="1" dirty="0" err="1"/>
              <a:t>architecture</a:t>
            </a:r>
            <a:r>
              <a:rPr lang="it-IT" sz="1400" i="1" dirty="0"/>
              <a:t> </a:t>
            </a:r>
            <a:r>
              <a:rPr lang="it-IT" sz="1400" i="1" dirty="0" err="1"/>
              <a:t>models</a:t>
            </a:r>
            <a:r>
              <a:rPr lang="it-IT" sz="1400" i="1" dirty="0"/>
              <a:t> </a:t>
            </a:r>
            <a:r>
              <a:rPr lang="it-IT" sz="1400" b="1" i="1" dirty="0"/>
              <a:t>the </a:t>
            </a:r>
            <a:r>
              <a:rPr lang="it-IT" sz="1400" b="1" i="1" dirty="0" err="1"/>
              <a:t>abstract</a:t>
            </a:r>
            <a:r>
              <a:rPr lang="it-IT" sz="1400" b="1" i="1" dirty="0"/>
              <a:t> </a:t>
            </a:r>
            <a:r>
              <a:rPr lang="it-IT" sz="1400" b="1" i="1" dirty="0" err="1"/>
              <a:t>architectural</a:t>
            </a:r>
            <a:r>
              <a:rPr lang="it-IT" sz="1400" b="1" i="1" dirty="0"/>
              <a:t> </a:t>
            </a:r>
            <a:r>
              <a:rPr lang="it-IT" sz="1400" b="1" i="1" dirty="0" err="1"/>
              <a:t>elements</a:t>
            </a:r>
            <a:r>
              <a:rPr lang="it-IT" sz="1400" b="1" i="1" dirty="0"/>
              <a:t> </a:t>
            </a:r>
            <a:r>
              <a:rPr lang="it-IT" sz="1400" i="1" dirty="0"/>
              <a:t>in the domain of </a:t>
            </a:r>
            <a:r>
              <a:rPr lang="it-IT" sz="1400" i="1" dirty="0" err="1"/>
              <a:t>interest</a:t>
            </a:r>
            <a:r>
              <a:rPr lang="it-IT" sz="1400" i="1" dirty="0"/>
              <a:t> </a:t>
            </a:r>
            <a:r>
              <a:rPr lang="it-IT" sz="1400" b="1" i="1" dirty="0" err="1"/>
              <a:t>independent</a:t>
            </a:r>
            <a:r>
              <a:rPr lang="it-IT" sz="1400" b="1" i="1" dirty="0"/>
              <a:t> of the </a:t>
            </a:r>
            <a:r>
              <a:rPr lang="it-IT" sz="1400" b="1" i="1" dirty="0" err="1"/>
              <a:t>technologies</a:t>
            </a:r>
            <a:r>
              <a:rPr lang="it-IT" sz="1400" b="1" i="1" dirty="0"/>
              <a:t>, </a:t>
            </a:r>
            <a:r>
              <a:rPr lang="it-IT" sz="1400" b="1" i="1" dirty="0" err="1"/>
              <a:t>protocols</a:t>
            </a:r>
            <a:r>
              <a:rPr lang="it-IT" sz="1400" b="1" i="1" dirty="0"/>
              <a:t>, and </a:t>
            </a:r>
            <a:r>
              <a:rPr lang="it-IT" sz="1400" b="1" i="1" dirty="0" err="1"/>
              <a:t>products</a:t>
            </a:r>
            <a:r>
              <a:rPr lang="it-IT" sz="1400" i="1" dirty="0"/>
              <a:t> </a:t>
            </a:r>
            <a:r>
              <a:rPr lang="it-IT" sz="1400" i="1" dirty="0" err="1"/>
              <a:t>that</a:t>
            </a:r>
            <a:r>
              <a:rPr lang="it-IT" sz="1400" i="1" dirty="0"/>
              <a:t> are </a:t>
            </a:r>
            <a:r>
              <a:rPr lang="it-IT" sz="1400" i="1" dirty="0" err="1"/>
              <a:t>used</a:t>
            </a:r>
            <a:r>
              <a:rPr lang="it-IT" sz="1400" i="1" dirty="0"/>
              <a:t> to </a:t>
            </a:r>
            <a:r>
              <a:rPr lang="it-IT" sz="1400" i="1" dirty="0" err="1"/>
              <a:t>implement</a:t>
            </a:r>
            <a:r>
              <a:rPr lang="it-IT" sz="1400" i="1" dirty="0"/>
              <a:t> a </a:t>
            </a:r>
            <a:r>
              <a:rPr lang="it-IT" sz="1400" i="1" dirty="0" err="1"/>
              <a:t>specific</a:t>
            </a:r>
            <a:r>
              <a:rPr lang="it-IT" sz="1400" i="1" dirty="0"/>
              <a:t> </a:t>
            </a:r>
            <a:r>
              <a:rPr lang="it-IT" sz="1400" i="1" dirty="0" err="1"/>
              <a:t>solution</a:t>
            </a:r>
            <a:r>
              <a:rPr lang="it-IT" sz="1400" i="1" dirty="0"/>
              <a:t> for the </a:t>
            </a:r>
            <a:r>
              <a:rPr lang="it-IT" sz="1400" i="1" dirty="0" smtClean="0"/>
              <a:t>domain</a:t>
            </a:r>
            <a:endParaRPr lang="it-IT" sz="14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3453232" y="2607183"/>
            <a:ext cx="28947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sz="1600" dirty="0" err="1" smtClean="0"/>
              <a:t>What</a:t>
            </a:r>
            <a:r>
              <a:rPr lang="it-IT" sz="1600" dirty="0" smtClean="0"/>
              <a:t> are the </a:t>
            </a:r>
            <a:r>
              <a:rPr lang="it-IT" sz="1600" dirty="0" err="1" smtClean="0"/>
              <a:t>existing</a:t>
            </a:r>
            <a:r>
              <a:rPr lang="it-IT" sz="1600" dirty="0" smtClean="0"/>
              <a:t> </a:t>
            </a:r>
            <a:r>
              <a:rPr lang="it-IT" sz="1600" dirty="0" err="1" smtClean="0"/>
              <a:t>systems</a:t>
            </a:r>
            <a:r>
              <a:rPr lang="it-IT" sz="1600" dirty="0" smtClean="0"/>
              <a:t>/</a:t>
            </a:r>
            <a:r>
              <a:rPr lang="it-IT" sz="1600" dirty="0" err="1" smtClean="0"/>
              <a:t>services</a:t>
            </a:r>
            <a:r>
              <a:rPr lang="it-IT" sz="1600" dirty="0" smtClean="0"/>
              <a:t>?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600" dirty="0" err="1" smtClean="0"/>
              <a:t>What</a:t>
            </a:r>
            <a:r>
              <a:rPr lang="it-IT" sz="1600" dirty="0" smtClean="0"/>
              <a:t> do </a:t>
            </a:r>
            <a:r>
              <a:rPr lang="it-IT" sz="1600" dirty="0" err="1" smtClean="0"/>
              <a:t>they</a:t>
            </a:r>
            <a:r>
              <a:rPr lang="it-IT" sz="1600" dirty="0" smtClean="0"/>
              <a:t> </a:t>
            </a:r>
            <a:r>
              <a:rPr lang="it-IT" sz="1600" dirty="0" err="1" smtClean="0"/>
              <a:t>provide</a:t>
            </a:r>
            <a:r>
              <a:rPr lang="it-IT" sz="1600" dirty="0" smtClean="0"/>
              <a:t>?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600" dirty="0" err="1" smtClean="0"/>
              <a:t>Who</a:t>
            </a:r>
            <a:r>
              <a:rPr lang="it-IT" sz="1600" dirty="0" smtClean="0"/>
              <a:t> can operate </a:t>
            </a:r>
            <a:r>
              <a:rPr lang="it-IT" sz="1600" dirty="0" err="1" smtClean="0"/>
              <a:t>what</a:t>
            </a:r>
            <a:r>
              <a:rPr lang="it-IT" sz="1600" dirty="0" smtClean="0"/>
              <a:t> service?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600" dirty="0" err="1" smtClean="0"/>
              <a:t>What</a:t>
            </a:r>
            <a:r>
              <a:rPr lang="it-IT" sz="1600" dirty="0" smtClean="0"/>
              <a:t> are the </a:t>
            </a:r>
            <a:r>
              <a:rPr lang="it-IT" sz="1600" dirty="0" err="1" smtClean="0"/>
              <a:t>goverance</a:t>
            </a:r>
            <a:r>
              <a:rPr lang="it-IT" sz="1600" dirty="0" smtClean="0"/>
              <a:t>/</a:t>
            </a:r>
            <a:r>
              <a:rPr lang="it-IT" sz="1600" dirty="0" err="1" smtClean="0"/>
              <a:t>sustainability</a:t>
            </a:r>
            <a:r>
              <a:rPr lang="it-IT" sz="1600" dirty="0" smtClean="0"/>
              <a:t>  </a:t>
            </a:r>
            <a:r>
              <a:rPr lang="it-IT" sz="1600" dirty="0" err="1" smtClean="0"/>
              <a:t>constraints</a:t>
            </a:r>
            <a:r>
              <a:rPr lang="it-IT" sz="1600" dirty="0" smtClean="0"/>
              <a:t>?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600" dirty="0" smtClean="0"/>
              <a:t> </a:t>
            </a:r>
            <a:r>
              <a:rPr lang="mr-IN" sz="1600" dirty="0" smtClean="0"/>
              <a:t>……</a:t>
            </a:r>
            <a:r>
              <a:rPr lang="it-IT" sz="1600" dirty="0" smtClean="0"/>
              <a:t>..</a:t>
            </a:r>
            <a:endParaRPr lang="it-IT" sz="16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3889730" y="5483759"/>
            <a:ext cx="191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December</a:t>
            </a:r>
            <a:r>
              <a:rPr lang="it-IT" dirty="0" smtClean="0"/>
              <a:t> 2018</a:t>
            </a:r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0" y="5510893"/>
            <a:ext cx="191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January</a:t>
            </a:r>
            <a:r>
              <a:rPr lang="it-IT" dirty="0" smtClean="0"/>
              <a:t> 2017</a:t>
            </a:r>
            <a:endParaRPr lang="it-IT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8070771" y="5535040"/>
            <a:ext cx="1773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352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Modelling</a:t>
            </a:r>
            <a:r>
              <a:rPr lang="it-IT" dirty="0" smtClean="0"/>
              <a:t> </a:t>
            </a:r>
            <a:r>
              <a:rPr lang="it-IT" dirty="0" err="1" smtClean="0"/>
              <a:t>c</a:t>
            </a:r>
            <a:r>
              <a:rPr lang="it-IT" dirty="0" err="1" smtClean="0"/>
              <a:t>hoice</a:t>
            </a:r>
            <a:r>
              <a:rPr lang="it-IT" dirty="0" smtClean="0"/>
              <a:t> 1: System-of-</a:t>
            </a:r>
            <a:r>
              <a:rPr lang="it-IT" dirty="0" err="1" smtClean="0"/>
              <a:t>systems</a:t>
            </a:r>
            <a:r>
              <a:rPr lang="it-IT" dirty="0" smtClean="0"/>
              <a:t> 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4125061"/>
              </p:ext>
            </p:extLst>
          </p:nvPr>
        </p:nvGraphicFramePr>
        <p:xfrm>
          <a:off x="342900" y="1692275"/>
          <a:ext cx="8286750" cy="4073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6515100" y="3729037"/>
            <a:ext cx="262890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Components: </a:t>
            </a:r>
          </a:p>
          <a:p>
            <a:r>
              <a:rPr lang="it-IT" dirty="0" err="1" smtClean="0"/>
              <a:t>Exiting</a:t>
            </a:r>
            <a:r>
              <a:rPr lang="it-IT" dirty="0" smtClean="0"/>
              <a:t> and </a:t>
            </a:r>
            <a:r>
              <a:rPr lang="it-IT" dirty="0" err="1" smtClean="0"/>
              <a:t>emerging</a:t>
            </a:r>
            <a:r>
              <a:rPr lang="it-IT" dirty="0" smtClean="0"/>
              <a:t> </a:t>
            </a:r>
            <a:r>
              <a:rPr lang="it-IT" dirty="0" err="1" smtClean="0"/>
              <a:t>RIs</a:t>
            </a:r>
            <a:r>
              <a:rPr lang="it-IT" dirty="0" smtClean="0"/>
              <a:t>, e-</a:t>
            </a:r>
            <a:r>
              <a:rPr lang="it-IT" dirty="0" err="1" smtClean="0"/>
              <a:t>Infras</a:t>
            </a:r>
            <a:r>
              <a:rPr lang="it-IT" dirty="0" smtClean="0"/>
              <a:t>, data </a:t>
            </a:r>
            <a:r>
              <a:rPr lang="it-IT" dirty="0" err="1" smtClean="0"/>
              <a:t>repositories</a:t>
            </a:r>
            <a:r>
              <a:rPr lang="it-IT" dirty="0" smtClean="0"/>
              <a:t>, </a:t>
            </a:r>
            <a:r>
              <a:rPr lang="it-IT" dirty="0" err="1" smtClean="0"/>
              <a:t>registries</a:t>
            </a:r>
            <a:r>
              <a:rPr lang="it-IT" dirty="0" smtClean="0"/>
              <a:t>,</a:t>
            </a:r>
            <a:r>
              <a:rPr lang="mr-IN" dirty="0" smtClean="0"/>
              <a:t>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044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Modelling</a:t>
            </a:r>
            <a:r>
              <a:rPr lang="it-IT" dirty="0" smtClean="0"/>
              <a:t> </a:t>
            </a:r>
            <a:r>
              <a:rPr lang="it-IT" dirty="0" err="1" smtClean="0"/>
              <a:t>choice</a:t>
            </a:r>
            <a:r>
              <a:rPr lang="it-IT" dirty="0" smtClean="0"/>
              <a:t> </a:t>
            </a:r>
            <a:r>
              <a:rPr lang="it-IT" dirty="0"/>
              <a:t>2: </a:t>
            </a:r>
            <a:r>
              <a:rPr lang="it-IT" dirty="0" err="1"/>
              <a:t>As</a:t>
            </a:r>
            <a:r>
              <a:rPr lang="it-IT" dirty="0"/>
              <a:t>-a-Service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623091"/>
            <a:ext cx="7886700" cy="3051209"/>
          </a:xfrm>
        </p:spPr>
        <p:txBody>
          <a:bodyPr>
            <a:normAutofit/>
          </a:bodyPr>
          <a:lstStyle/>
          <a:p>
            <a:r>
              <a:rPr lang="it-IT" sz="2400" b="1" i="1" dirty="0" err="1"/>
              <a:t>as</a:t>
            </a:r>
            <a:r>
              <a:rPr lang="it-IT" sz="2400" b="1" i="1" dirty="0"/>
              <a:t>-a-Service </a:t>
            </a:r>
            <a:r>
              <a:rPr lang="it-IT" sz="2400" b="1" i="1" dirty="0" err="1"/>
              <a:t>provision</a:t>
            </a:r>
            <a:r>
              <a:rPr lang="it-IT" sz="2400" b="1" i="1" dirty="0"/>
              <a:t> model</a:t>
            </a:r>
            <a:r>
              <a:rPr lang="it-IT" sz="2400" dirty="0"/>
              <a:t>, i.e. </a:t>
            </a:r>
            <a:r>
              <a:rPr lang="it-IT" sz="2400" dirty="0" err="1"/>
              <a:t>all</a:t>
            </a:r>
            <a:r>
              <a:rPr lang="it-IT" sz="2400" dirty="0"/>
              <a:t> the </a:t>
            </a:r>
            <a:r>
              <a:rPr lang="it-IT" sz="2400" dirty="0" err="1"/>
              <a:t>services</a:t>
            </a:r>
            <a:r>
              <a:rPr lang="it-IT" sz="2400" dirty="0"/>
              <a:t> in the EOSC </a:t>
            </a:r>
            <a:r>
              <a:rPr lang="it-IT" sz="2400" dirty="0" err="1"/>
              <a:t>catalogue</a:t>
            </a:r>
            <a:r>
              <a:rPr lang="it-IT" sz="2400" dirty="0"/>
              <a:t> are </a:t>
            </a:r>
            <a:r>
              <a:rPr lang="it-IT" sz="2400" dirty="0" err="1"/>
              <a:t>managed</a:t>
            </a:r>
            <a:r>
              <a:rPr lang="it-IT" sz="2400" dirty="0"/>
              <a:t> and </a:t>
            </a:r>
            <a:r>
              <a:rPr lang="it-IT" sz="2400" dirty="0" err="1"/>
              <a:t>delivered</a:t>
            </a:r>
            <a:r>
              <a:rPr lang="it-IT" sz="2400" dirty="0"/>
              <a:t> by a </a:t>
            </a:r>
            <a:r>
              <a:rPr lang="it-IT" sz="2400" dirty="0" err="1"/>
              <a:t>known</a:t>
            </a:r>
            <a:r>
              <a:rPr lang="it-IT" sz="2400" dirty="0"/>
              <a:t> </a:t>
            </a:r>
            <a:r>
              <a:rPr lang="it-IT" sz="2400" b="1" i="1" dirty="0"/>
              <a:t>service </a:t>
            </a:r>
            <a:r>
              <a:rPr lang="it-IT" sz="2400" b="1" i="1" dirty="0" smtClean="0"/>
              <a:t>provider</a:t>
            </a:r>
            <a:endParaRPr lang="it-IT" sz="2400" dirty="0" smtClean="0"/>
          </a:p>
          <a:p>
            <a:endParaRPr lang="it-IT" sz="2400" dirty="0"/>
          </a:p>
          <a:p>
            <a:r>
              <a:rPr lang="it-IT" sz="2400" dirty="0" smtClean="0"/>
              <a:t> </a:t>
            </a:r>
            <a:r>
              <a:rPr lang="it-IT" sz="2400" dirty="0"/>
              <a:t>T</a:t>
            </a:r>
            <a:r>
              <a:rPr lang="it-IT" sz="2400" dirty="0" smtClean="0"/>
              <a:t>he </a:t>
            </a:r>
            <a:r>
              <a:rPr lang="it-IT" sz="2400" dirty="0" err="1"/>
              <a:t>technical</a:t>
            </a:r>
            <a:r>
              <a:rPr lang="it-IT" sz="2400" dirty="0"/>
              <a:t> and </a:t>
            </a:r>
            <a:r>
              <a:rPr lang="it-IT" sz="2400" dirty="0" err="1"/>
              <a:t>organisational</a:t>
            </a:r>
            <a:r>
              <a:rPr lang="it-IT" sz="2400" dirty="0"/>
              <a:t> </a:t>
            </a:r>
            <a:r>
              <a:rPr lang="it-IT" sz="2400" dirty="0" err="1" smtClean="0"/>
              <a:t>solutions</a:t>
            </a:r>
            <a:r>
              <a:rPr lang="it-IT" sz="2400" dirty="0" smtClean="0"/>
              <a:t> </a:t>
            </a:r>
            <a:r>
              <a:rPr lang="it-IT" sz="2400" dirty="0" err="1" smtClean="0"/>
              <a:t>needed</a:t>
            </a:r>
            <a:r>
              <a:rPr lang="it-IT" sz="2400" dirty="0" smtClean="0"/>
              <a:t> </a:t>
            </a:r>
            <a:r>
              <a:rPr lang="it-IT" sz="2400" dirty="0"/>
              <a:t>for </a:t>
            </a:r>
            <a:r>
              <a:rPr lang="it-IT" sz="2400" dirty="0" err="1" smtClean="0"/>
              <a:t>operating</a:t>
            </a:r>
            <a:r>
              <a:rPr lang="it-IT" sz="2400" dirty="0" smtClean="0"/>
              <a:t> the service </a:t>
            </a:r>
            <a:r>
              <a:rPr lang="it-IT" sz="2400" dirty="0"/>
              <a:t>to </a:t>
            </a:r>
            <a:r>
              <a:rPr lang="it-IT" sz="2400" dirty="0" err="1" smtClean="0"/>
              <a:t>completely</a:t>
            </a:r>
            <a:r>
              <a:rPr lang="it-IT" sz="2400" dirty="0" smtClean="0"/>
              <a:t> </a:t>
            </a:r>
            <a:r>
              <a:rPr lang="it-IT" sz="2400" dirty="0"/>
              <a:t>up to the service </a:t>
            </a:r>
            <a:r>
              <a:rPr lang="it-IT" sz="2400" dirty="0" smtClean="0"/>
              <a:t>provider</a:t>
            </a:r>
            <a:endParaRPr lang="it-IT" sz="24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875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A123D3F-AE99-714B-8407-86BBF432B6AF}" vid="{75419A5B-DED1-8E4C-B77E-947CF7AFECFD}"/>
    </a:ext>
  </a:extLst>
</a:theme>
</file>

<file path=ppt/theme/theme2.xml><?xml version="1.0" encoding="utf-8"?>
<a:theme xmlns:a="http://schemas.openxmlformats.org/drawingml/2006/main" name="EOSCpilot Kick-off Meeting WP templat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OSCpilot Kick-off Meeting WP template" id="{E70945A2-94D4-3946-9A76-8E52FDC0920D}" vid="{033EFADF-921D-054A-A31C-D5932F7C238A}"/>
    </a:ext>
  </a:extLst>
</a:theme>
</file>

<file path=ppt/theme/theme3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OSCpilot Kick-off Meeting WP template" id="{E70945A2-94D4-3946-9A76-8E52FDC0920D}" vid="{8510554A-11F3-084F-84B0-339FBF77472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EOSC-presentation_eng_3.0</Template>
  <TotalTime>10063</TotalTime>
  <Words>1581</Words>
  <Application>Microsoft Macintosh PowerPoint</Application>
  <PresentationFormat>Presentazione su schermo (4:3)</PresentationFormat>
  <Paragraphs>271</Paragraphs>
  <Slides>16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16</vt:i4>
      </vt:variant>
    </vt:vector>
  </HeadingPairs>
  <TitlesOfParts>
    <vt:vector size="24" baseType="lpstr">
      <vt:lpstr>Calibri Light</vt:lpstr>
      <vt:lpstr>Times New Roman</vt:lpstr>
      <vt:lpstr>Arial</vt:lpstr>
      <vt:lpstr>Calibri</vt:lpstr>
      <vt:lpstr>Mangal</vt:lpstr>
      <vt:lpstr>Personalizza struttura</vt:lpstr>
      <vt:lpstr>EOSCpilot Kick-off Meeting WP template</vt:lpstr>
      <vt:lpstr>1_Personalizza struttura</vt:lpstr>
      <vt:lpstr>  Brief introduction of the Architecture work done so far</vt:lpstr>
      <vt:lpstr>Open Science</vt:lpstr>
      <vt:lpstr>Open Science</vt:lpstr>
      <vt:lpstr>Open Science opens up the entire research enterprise…..</vt:lpstr>
      <vt:lpstr>Factors influencing the EOSC adoption</vt:lpstr>
      <vt:lpstr>Suggestions from experts</vt:lpstr>
      <vt:lpstr>EOSCPilot Objective</vt:lpstr>
      <vt:lpstr>Modelling choice 1: System-of-systems </vt:lpstr>
      <vt:lpstr>Modelling choice 2: As-a-Service</vt:lpstr>
      <vt:lpstr>Choice 3:  Approch to the identification of services </vt:lpstr>
      <vt:lpstr>Presentazione di PowerPoint</vt:lpstr>
      <vt:lpstr>What done so far</vt:lpstr>
      <vt:lpstr>Meeting agenda</vt:lpstr>
      <vt:lpstr>Presentazione di PowerPoint</vt:lpstr>
      <vt:lpstr>How the meeting is organised</vt:lpstr>
      <vt:lpstr>   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EOSCpilot Kick-off Meeting  17-18 Jan 2017 Amsterdam </dc:title>
  <dc:creator>Windows User</dc:creator>
  <cp:lastModifiedBy>Utente di Microsoft Office</cp:lastModifiedBy>
  <cp:revision>228</cp:revision>
  <dcterms:created xsi:type="dcterms:W3CDTF">2017-01-10T16:36:22Z</dcterms:created>
  <dcterms:modified xsi:type="dcterms:W3CDTF">2017-09-13T21:38:17Z</dcterms:modified>
</cp:coreProperties>
</file>