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7" r:id="rId1"/>
  </p:sldMasterIdLst>
  <p:notesMasterIdLst>
    <p:notesMasterId r:id="rId29"/>
  </p:notesMasterIdLst>
  <p:sldIdLst>
    <p:sldId id="257" r:id="rId2"/>
    <p:sldId id="258" r:id="rId3"/>
    <p:sldId id="259" r:id="rId4"/>
    <p:sldId id="261" r:id="rId5"/>
    <p:sldId id="283" r:id="rId6"/>
    <p:sldId id="284" r:id="rId7"/>
    <p:sldId id="263" r:id="rId8"/>
    <p:sldId id="264" r:id="rId9"/>
    <p:sldId id="265" r:id="rId10"/>
    <p:sldId id="287" r:id="rId11"/>
    <p:sldId id="266" r:id="rId12"/>
    <p:sldId id="286" r:id="rId13"/>
    <p:sldId id="289" r:id="rId14"/>
    <p:sldId id="285" r:id="rId15"/>
    <p:sldId id="288" r:id="rId16"/>
    <p:sldId id="267" r:id="rId17"/>
    <p:sldId id="268" r:id="rId18"/>
    <p:sldId id="269" r:id="rId19"/>
    <p:sldId id="297" r:id="rId20"/>
    <p:sldId id="290" r:id="rId21"/>
    <p:sldId id="292" r:id="rId22"/>
    <p:sldId id="291" r:id="rId23"/>
    <p:sldId id="294" r:id="rId24"/>
    <p:sldId id="278" r:id="rId25"/>
    <p:sldId id="295" r:id="rId26"/>
    <p:sldId id="298" r:id="rId27"/>
    <p:sldId id="282"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li Papadopoulou"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E87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089B7C7-4161-459F-A0BA-B30AD9CAB60F}">
  <a:tblStyle styleId="{5089B7C7-4161-459F-A0BA-B30AD9CAB60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81979"/>
  </p:normalViewPr>
  <p:slideViewPr>
    <p:cSldViewPr snapToGrid="0" snapToObjects="1">
      <p:cViewPr>
        <p:scale>
          <a:sx n="94" d="100"/>
          <a:sy n="94" d="100"/>
        </p:scale>
        <p:origin x="-584"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9A3DCA-F324-154D-B16E-9916A51655B2}" type="doc">
      <dgm:prSet loTypeId="urn:microsoft.com/office/officeart/2009/3/layout/RandomtoResultProcess" loCatId="" qsTypeId="urn:microsoft.com/office/officeart/2005/8/quickstyle/simple1" qsCatId="simple" csTypeId="urn:microsoft.com/office/officeart/2005/8/colors/accent1_2" csCatId="accent1" phldr="1"/>
      <dgm:spPr/>
      <dgm:t>
        <a:bodyPr/>
        <a:lstStyle/>
        <a:p>
          <a:endParaRPr lang="en-US"/>
        </a:p>
      </dgm:t>
    </dgm:pt>
    <dgm:pt modelId="{94EB99C9-4F1D-4A42-BC7A-7AAF7088CC27}">
      <dgm:prSet phldrT="[Text]" custT="1"/>
      <dgm:spPr/>
      <dgm:t>
        <a:bodyPr/>
        <a:lstStyle/>
        <a:p>
          <a:r>
            <a:rPr lang="en-US" sz="3200" dirty="0"/>
            <a:t>Policies</a:t>
          </a:r>
        </a:p>
      </dgm:t>
    </dgm:pt>
    <dgm:pt modelId="{912D0115-DBA1-9D4A-9632-59498F4A47A0}" type="parTrans" cxnId="{27F335A0-D683-B443-A447-810F586A13D6}">
      <dgm:prSet/>
      <dgm:spPr/>
      <dgm:t>
        <a:bodyPr/>
        <a:lstStyle/>
        <a:p>
          <a:endParaRPr lang="en-US"/>
        </a:p>
      </dgm:t>
    </dgm:pt>
    <dgm:pt modelId="{2DDA3BF2-A907-CE47-BB42-7602C80037E8}" type="sibTrans" cxnId="{27F335A0-D683-B443-A447-810F586A13D6}">
      <dgm:prSet/>
      <dgm:spPr/>
      <dgm:t>
        <a:bodyPr/>
        <a:lstStyle/>
        <a:p>
          <a:endParaRPr lang="en-US"/>
        </a:p>
      </dgm:t>
    </dgm:pt>
    <dgm:pt modelId="{7A56C210-7FD2-2042-8780-9C202074AACE}">
      <dgm:prSet phldrT="[Text]" custT="1"/>
      <dgm:spPr/>
      <dgm:t>
        <a:bodyPr/>
        <a:lstStyle/>
        <a:p>
          <a:r>
            <a:rPr lang="en-US" sz="2000" dirty="0">
              <a:solidFill>
                <a:srgbClr val="C00000"/>
              </a:solidFill>
              <a:latin typeface="+mn-lt"/>
            </a:rPr>
            <a:t>The ground rules</a:t>
          </a:r>
        </a:p>
      </dgm:t>
    </dgm:pt>
    <dgm:pt modelId="{D80700F4-B9D7-2D4D-B31A-BDA295E07BCF}" type="parTrans" cxnId="{66BFC2EE-240C-8049-BC02-4304B75BA84E}">
      <dgm:prSet/>
      <dgm:spPr/>
      <dgm:t>
        <a:bodyPr/>
        <a:lstStyle/>
        <a:p>
          <a:endParaRPr lang="en-US"/>
        </a:p>
      </dgm:t>
    </dgm:pt>
    <dgm:pt modelId="{80538A5E-0C2C-384C-9F20-AB42C47DB1A4}" type="sibTrans" cxnId="{66BFC2EE-240C-8049-BC02-4304B75BA84E}">
      <dgm:prSet/>
      <dgm:spPr/>
      <dgm:t>
        <a:bodyPr/>
        <a:lstStyle/>
        <a:p>
          <a:endParaRPr lang="en-US"/>
        </a:p>
      </dgm:t>
    </dgm:pt>
    <dgm:pt modelId="{6A29E9E3-E3AE-3A47-AEFD-1AC4530BE209}">
      <dgm:prSet phldrT="[Text]" custT="1"/>
      <dgm:spPr/>
      <dgm:t>
        <a:bodyPr/>
        <a:lstStyle/>
        <a:p>
          <a:r>
            <a:rPr lang="en-US" sz="2400" dirty="0">
              <a:solidFill>
                <a:srgbClr val="000000"/>
              </a:solidFill>
              <a:latin typeface="Calibri"/>
              <a:ea typeface="Calibri"/>
              <a:cs typeface="Calibri"/>
              <a:sym typeface="Calibri"/>
            </a:rPr>
            <a:t>Rules of Engagement</a:t>
          </a:r>
          <a:endParaRPr lang="en-US" sz="2400" dirty="0"/>
        </a:p>
      </dgm:t>
    </dgm:pt>
    <dgm:pt modelId="{4E127EBE-1554-174B-9D92-5483C51D9C73}" type="parTrans" cxnId="{3B2241C3-A73F-3246-A5E0-D30F7FBA8D2B}">
      <dgm:prSet/>
      <dgm:spPr/>
      <dgm:t>
        <a:bodyPr/>
        <a:lstStyle/>
        <a:p>
          <a:endParaRPr lang="en-US"/>
        </a:p>
      </dgm:t>
    </dgm:pt>
    <dgm:pt modelId="{62D53EC0-FFA2-5F45-A59B-4161C0B748E5}" type="sibTrans" cxnId="{3B2241C3-A73F-3246-A5E0-D30F7FBA8D2B}">
      <dgm:prSet/>
      <dgm:spPr/>
      <dgm:t>
        <a:bodyPr/>
        <a:lstStyle/>
        <a:p>
          <a:endParaRPr lang="en-US"/>
        </a:p>
      </dgm:t>
    </dgm:pt>
    <dgm:pt modelId="{B2E34E75-1D7C-0344-ADB4-82665B82888F}">
      <dgm:prSet phldrT="[Text]" custT="1"/>
      <dgm:spPr/>
      <dgm:t>
        <a:bodyPr/>
        <a:lstStyle/>
        <a:p>
          <a:r>
            <a:rPr lang="en-US" sz="2000" dirty="0">
              <a:solidFill>
                <a:srgbClr val="C00000"/>
              </a:solidFill>
              <a:latin typeface="+mn-lt"/>
              <a:ea typeface="Calibri"/>
              <a:cs typeface="Calibri"/>
              <a:sym typeface="Calibri"/>
            </a:rPr>
            <a:t>Structure of (binding) interactions</a:t>
          </a:r>
          <a:endParaRPr lang="en-US" sz="2000" dirty="0">
            <a:solidFill>
              <a:srgbClr val="C00000"/>
            </a:solidFill>
            <a:latin typeface="+mn-lt"/>
          </a:endParaRPr>
        </a:p>
      </dgm:t>
    </dgm:pt>
    <dgm:pt modelId="{A7D02674-CB69-2445-A929-C8AD298DC29A}" type="parTrans" cxnId="{1F610FEE-53AB-B64D-8E35-94ECB8E27CD5}">
      <dgm:prSet/>
      <dgm:spPr/>
      <dgm:t>
        <a:bodyPr/>
        <a:lstStyle/>
        <a:p>
          <a:endParaRPr lang="en-US"/>
        </a:p>
      </dgm:t>
    </dgm:pt>
    <dgm:pt modelId="{C7EC414E-81E9-CF47-A03A-745EDD0A1A25}" type="sibTrans" cxnId="{1F610FEE-53AB-B64D-8E35-94ECB8E27CD5}">
      <dgm:prSet/>
      <dgm:spPr/>
      <dgm:t>
        <a:bodyPr/>
        <a:lstStyle/>
        <a:p>
          <a:endParaRPr lang="en-US"/>
        </a:p>
      </dgm:t>
    </dgm:pt>
    <dgm:pt modelId="{42757A7F-7FC1-CA40-A4CD-392F90AF99FF}">
      <dgm:prSet phldrT="[Text]" custT="1"/>
      <dgm:spPr/>
      <dgm:t>
        <a:bodyPr/>
        <a:lstStyle/>
        <a:p>
          <a:r>
            <a:rPr lang="en-US" sz="2400" dirty="0">
              <a:solidFill>
                <a:schemeClr val="tx1"/>
              </a:solidFill>
            </a:rPr>
            <a:t>Governance</a:t>
          </a:r>
        </a:p>
      </dgm:t>
    </dgm:pt>
    <dgm:pt modelId="{8DB8EBDC-D7C3-204F-9AAB-A48519DC7145}" type="parTrans" cxnId="{98FA895B-A48A-6A41-A9B8-E1F613145AAC}">
      <dgm:prSet/>
      <dgm:spPr/>
      <dgm:t>
        <a:bodyPr/>
        <a:lstStyle/>
        <a:p>
          <a:endParaRPr lang="en-US"/>
        </a:p>
      </dgm:t>
    </dgm:pt>
    <dgm:pt modelId="{1FE9F066-1803-C44C-A916-DBDB9ACB38A0}" type="sibTrans" cxnId="{98FA895B-A48A-6A41-A9B8-E1F613145AAC}">
      <dgm:prSet/>
      <dgm:spPr/>
      <dgm:t>
        <a:bodyPr/>
        <a:lstStyle/>
        <a:p>
          <a:endParaRPr lang="en-US"/>
        </a:p>
      </dgm:t>
    </dgm:pt>
    <dgm:pt modelId="{ABDEB70A-551F-F044-BEBB-9453492C8F49}">
      <dgm:prSet phldrT="[Text]" custT="1"/>
      <dgm:spPr/>
      <dgm:t>
        <a:bodyPr/>
        <a:lstStyle/>
        <a:p>
          <a:r>
            <a:rPr lang="en-US" sz="2000" dirty="0">
              <a:solidFill>
                <a:srgbClr val="C00000"/>
              </a:solidFill>
              <a:latin typeface="+mn-lt"/>
            </a:rPr>
            <a:t>Internal coordination &amp; decision making</a:t>
          </a:r>
        </a:p>
      </dgm:t>
    </dgm:pt>
    <dgm:pt modelId="{AAA340D3-7BAA-6646-9F7B-DAD82E32323A}" type="parTrans" cxnId="{D9890676-EE6F-CC41-8F08-DCFB0932CA13}">
      <dgm:prSet/>
      <dgm:spPr/>
      <dgm:t>
        <a:bodyPr/>
        <a:lstStyle/>
        <a:p>
          <a:endParaRPr lang="en-US"/>
        </a:p>
      </dgm:t>
    </dgm:pt>
    <dgm:pt modelId="{20D3C810-4F9E-5244-BE53-26AF68C23EF9}" type="sibTrans" cxnId="{D9890676-EE6F-CC41-8F08-DCFB0932CA13}">
      <dgm:prSet/>
      <dgm:spPr/>
      <dgm:t>
        <a:bodyPr/>
        <a:lstStyle/>
        <a:p>
          <a:endParaRPr lang="en-US"/>
        </a:p>
      </dgm:t>
    </dgm:pt>
    <dgm:pt modelId="{148A8A85-2128-4942-A815-7E8C2BB949B1}" type="pres">
      <dgm:prSet presAssocID="{0D9A3DCA-F324-154D-B16E-9916A51655B2}" presName="Name0" presStyleCnt="0">
        <dgm:presLayoutVars>
          <dgm:dir/>
          <dgm:animOne val="branch"/>
          <dgm:animLvl val="lvl"/>
        </dgm:presLayoutVars>
      </dgm:prSet>
      <dgm:spPr/>
      <dgm:t>
        <a:bodyPr/>
        <a:lstStyle/>
        <a:p>
          <a:endParaRPr lang="en-US"/>
        </a:p>
      </dgm:t>
    </dgm:pt>
    <dgm:pt modelId="{CEF0B0D0-2B46-BD42-90CB-2E5372CFA3A2}" type="pres">
      <dgm:prSet presAssocID="{94EB99C9-4F1D-4A42-BC7A-7AAF7088CC27}" presName="chaos" presStyleCnt="0"/>
      <dgm:spPr/>
    </dgm:pt>
    <dgm:pt modelId="{DA1E224D-5AAC-EE41-BDA1-DA310E20B1E6}" type="pres">
      <dgm:prSet presAssocID="{94EB99C9-4F1D-4A42-BC7A-7AAF7088CC27}" presName="parTx1" presStyleLbl="revTx" presStyleIdx="0" presStyleCnt="5"/>
      <dgm:spPr/>
      <dgm:t>
        <a:bodyPr/>
        <a:lstStyle/>
        <a:p>
          <a:endParaRPr lang="en-US"/>
        </a:p>
      </dgm:t>
    </dgm:pt>
    <dgm:pt modelId="{04DA4E74-12FA-1A4F-AFFC-5B25F4FCA3F9}" type="pres">
      <dgm:prSet presAssocID="{94EB99C9-4F1D-4A42-BC7A-7AAF7088CC27}" presName="desTx1" presStyleLbl="revTx" presStyleIdx="1" presStyleCnt="5">
        <dgm:presLayoutVars>
          <dgm:bulletEnabled val="1"/>
        </dgm:presLayoutVars>
      </dgm:prSet>
      <dgm:spPr/>
      <dgm:t>
        <a:bodyPr/>
        <a:lstStyle/>
        <a:p>
          <a:endParaRPr lang="en-US"/>
        </a:p>
      </dgm:t>
    </dgm:pt>
    <dgm:pt modelId="{9030C1A6-980C-7246-ABDE-81EB785EC280}" type="pres">
      <dgm:prSet presAssocID="{94EB99C9-4F1D-4A42-BC7A-7AAF7088CC27}" presName="c1" presStyleLbl="node1" presStyleIdx="0" presStyleCnt="19"/>
      <dgm:spPr/>
    </dgm:pt>
    <dgm:pt modelId="{8A990918-4FCB-C04D-B48F-0AC1CCE59E82}" type="pres">
      <dgm:prSet presAssocID="{94EB99C9-4F1D-4A42-BC7A-7AAF7088CC27}" presName="c2" presStyleLbl="node1" presStyleIdx="1" presStyleCnt="19"/>
      <dgm:spPr/>
    </dgm:pt>
    <dgm:pt modelId="{40012AEA-BAF9-1648-B257-6F4A40E27D55}" type="pres">
      <dgm:prSet presAssocID="{94EB99C9-4F1D-4A42-BC7A-7AAF7088CC27}" presName="c3" presStyleLbl="node1" presStyleIdx="2" presStyleCnt="19"/>
      <dgm:spPr/>
    </dgm:pt>
    <dgm:pt modelId="{EEA731B4-145E-6E46-BF19-1B465C6C2AE8}" type="pres">
      <dgm:prSet presAssocID="{94EB99C9-4F1D-4A42-BC7A-7AAF7088CC27}" presName="c4" presStyleLbl="node1" presStyleIdx="3" presStyleCnt="19"/>
      <dgm:spPr/>
    </dgm:pt>
    <dgm:pt modelId="{5FECAEFF-50DE-5E41-8AB5-FDD96E736752}" type="pres">
      <dgm:prSet presAssocID="{94EB99C9-4F1D-4A42-BC7A-7AAF7088CC27}" presName="c5" presStyleLbl="node1" presStyleIdx="4" presStyleCnt="19"/>
      <dgm:spPr/>
    </dgm:pt>
    <dgm:pt modelId="{1731CBFE-75A6-5544-8D13-96CC754390C4}" type="pres">
      <dgm:prSet presAssocID="{94EB99C9-4F1D-4A42-BC7A-7AAF7088CC27}" presName="c6" presStyleLbl="node1" presStyleIdx="5" presStyleCnt="19"/>
      <dgm:spPr/>
    </dgm:pt>
    <dgm:pt modelId="{80875E42-24A3-5341-9A06-156D2F711DE1}" type="pres">
      <dgm:prSet presAssocID="{94EB99C9-4F1D-4A42-BC7A-7AAF7088CC27}" presName="c7" presStyleLbl="node1" presStyleIdx="6" presStyleCnt="19"/>
      <dgm:spPr/>
    </dgm:pt>
    <dgm:pt modelId="{66117095-4F8B-9C44-B67B-44EFE60E679D}" type="pres">
      <dgm:prSet presAssocID="{94EB99C9-4F1D-4A42-BC7A-7AAF7088CC27}" presName="c8" presStyleLbl="node1" presStyleIdx="7" presStyleCnt="19"/>
      <dgm:spPr/>
    </dgm:pt>
    <dgm:pt modelId="{8D587F55-B7A9-A245-934C-56D3FF16DB16}" type="pres">
      <dgm:prSet presAssocID="{94EB99C9-4F1D-4A42-BC7A-7AAF7088CC27}" presName="c9" presStyleLbl="node1" presStyleIdx="8" presStyleCnt="19"/>
      <dgm:spPr/>
    </dgm:pt>
    <dgm:pt modelId="{BBFA82AC-1FDF-FA48-AC76-2C0927463F91}" type="pres">
      <dgm:prSet presAssocID="{94EB99C9-4F1D-4A42-BC7A-7AAF7088CC27}" presName="c10" presStyleLbl="node1" presStyleIdx="9" presStyleCnt="19"/>
      <dgm:spPr/>
    </dgm:pt>
    <dgm:pt modelId="{7010F917-0F1E-9C4C-B134-6A9B8C51C976}" type="pres">
      <dgm:prSet presAssocID="{94EB99C9-4F1D-4A42-BC7A-7AAF7088CC27}" presName="c11" presStyleLbl="node1" presStyleIdx="10" presStyleCnt="19"/>
      <dgm:spPr/>
    </dgm:pt>
    <dgm:pt modelId="{1C3FEB40-D77D-7F48-B9FA-209DDC9F2E86}" type="pres">
      <dgm:prSet presAssocID="{94EB99C9-4F1D-4A42-BC7A-7AAF7088CC27}" presName="c12" presStyleLbl="node1" presStyleIdx="11" presStyleCnt="19"/>
      <dgm:spPr/>
    </dgm:pt>
    <dgm:pt modelId="{D8CC9A08-98AF-4A48-986F-3BCA7E3B3806}" type="pres">
      <dgm:prSet presAssocID="{94EB99C9-4F1D-4A42-BC7A-7AAF7088CC27}" presName="c13" presStyleLbl="node1" presStyleIdx="12" presStyleCnt="19"/>
      <dgm:spPr/>
    </dgm:pt>
    <dgm:pt modelId="{1ACD0C64-2DCD-634B-9089-C3C77547BD78}" type="pres">
      <dgm:prSet presAssocID="{94EB99C9-4F1D-4A42-BC7A-7AAF7088CC27}" presName="c14" presStyleLbl="node1" presStyleIdx="13" presStyleCnt="19"/>
      <dgm:spPr/>
    </dgm:pt>
    <dgm:pt modelId="{42E7622C-0259-1E44-97FC-D89AC556639E}" type="pres">
      <dgm:prSet presAssocID="{94EB99C9-4F1D-4A42-BC7A-7AAF7088CC27}" presName="c15" presStyleLbl="node1" presStyleIdx="14" presStyleCnt="19"/>
      <dgm:spPr/>
    </dgm:pt>
    <dgm:pt modelId="{A72D6BF0-F6C5-4E40-9560-9F6A870C05B5}" type="pres">
      <dgm:prSet presAssocID="{94EB99C9-4F1D-4A42-BC7A-7AAF7088CC27}" presName="c16" presStyleLbl="node1" presStyleIdx="15" presStyleCnt="19"/>
      <dgm:spPr/>
    </dgm:pt>
    <dgm:pt modelId="{FC6DBC77-005D-E54B-A3A7-BD8434687FE9}" type="pres">
      <dgm:prSet presAssocID="{94EB99C9-4F1D-4A42-BC7A-7AAF7088CC27}" presName="c17" presStyleLbl="node1" presStyleIdx="16" presStyleCnt="19"/>
      <dgm:spPr/>
    </dgm:pt>
    <dgm:pt modelId="{5A9C9414-E259-2146-BC74-A8E537423AC6}" type="pres">
      <dgm:prSet presAssocID="{94EB99C9-4F1D-4A42-BC7A-7AAF7088CC27}" presName="c18" presStyleLbl="node1" presStyleIdx="17" presStyleCnt="19"/>
      <dgm:spPr/>
    </dgm:pt>
    <dgm:pt modelId="{F31ABABE-8DAC-EB40-AD59-808FFF403075}" type="pres">
      <dgm:prSet presAssocID="{2DDA3BF2-A907-CE47-BB42-7602C80037E8}" presName="chevronComposite1" presStyleCnt="0"/>
      <dgm:spPr/>
    </dgm:pt>
    <dgm:pt modelId="{57D1411D-CBE9-6B48-8248-BDEE1D03F07F}" type="pres">
      <dgm:prSet presAssocID="{2DDA3BF2-A907-CE47-BB42-7602C80037E8}" presName="chevron1" presStyleLbl="sibTrans2D1" presStyleIdx="0" presStyleCnt="2"/>
      <dgm:spPr/>
    </dgm:pt>
    <dgm:pt modelId="{E037A688-3966-E046-92CE-6DF08481D5AE}" type="pres">
      <dgm:prSet presAssocID="{2DDA3BF2-A907-CE47-BB42-7602C80037E8}" presName="spChevron1" presStyleCnt="0"/>
      <dgm:spPr/>
    </dgm:pt>
    <dgm:pt modelId="{A94422A3-57D3-174C-9C06-A795C737A41E}" type="pres">
      <dgm:prSet presAssocID="{6A29E9E3-E3AE-3A47-AEFD-1AC4530BE209}" presName="middle" presStyleCnt="0"/>
      <dgm:spPr/>
    </dgm:pt>
    <dgm:pt modelId="{30DD3B1D-CA13-A74C-9A67-FC22F1334252}" type="pres">
      <dgm:prSet presAssocID="{6A29E9E3-E3AE-3A47-AEFD-1AC4530BE209}" presName="parTxMid" presStyleLbl="revTx" presStyleIdx="2" presStyleCnt="5"/>
      <dgm:spPr/>
      <dgm:t>
        <a:bodyPr/>
        <a:lstStyle/>
        <a:p>
          <a:endParaRPr lang="en-US"/>
        </a:p>
      </dgm:t>
    </dgm:pt>
    <dgm:pt modelId="{1EDF22D7-CEE3-F743-B6E3-CC3724D6421B}" type="pres">
      <dgm:prSet presAssocID="{6A29E9E3-E3AE-3A47-AEFD-1AC4530BE209}" presName="desTxMid" presStyleLbl="revTx" presStyleIdx="3" presStyleCnt="5" custScaleX="131297">
        <dgm:presLayoutVars>
          <dgm:bulletEnabled val="1"/>
        </dgm:presLayoutVars>
      </dgm:prSet>
      <dgm:spPr/>
      <dgm:t>
        <a:bodyPr/>
        <a:lstStyle/>
        <a:p>
          <a:endParaRPr lang="en-US"/>
        </a:p>
      </dgm:t>
    </dgm:pt>
    <dgm:pt modelId="{FAB4AE1D-DCAB-8747-9BCD-0C4376F2BC47}" type="pres">
      <dgm:prSet presAssocID="{6A29E9E3-E3AE-3A47-AEFD-1AC4530BE209}" presName="spMid" presStyleCnt="0"/>
      <dgm:spPr/>
    </dgm:pt>
    <dgm:pt modelId="{8BBF42EB-B1C4-3142-AFA6-5EB533628FCA}" type="pres">
      <dgm:prSet presAssocID="{62D53EC0-FFA2-5F45-A59B-4161C0B748E5}" presName="chevronComposite1" presStyleCnt="0"/>
      <dgm:spPr/>
    </dgm:pt>
    <dgm:pt modelId="{0FB09142-F59E-1948-AB82-06EB16E38176}" type="pres">
      <dgm:prSet presAssocID="{62D53EC0-FFA2-5F45-A59B-4161C0B748E5}" presName="chevron1" presStyleLbl="sibTrans2D1" presStyleIdx="1" presStyleCnt="2"/>
      <dgm:spPr/>
    </dgm:pt>
    <dgm:pt modelId="{CE5D716D-8000-B343-A1C3-3880A9CC365C}" type="pres">
      <dgm:prSet presAssocID="{62D53EC0-FFA2-5F45-A59B-4161C0B748E5}" presName="spChevron1" presStyleCnt="0"/>
      <dgm:spPr/>
    </dgm:pt>
    <dgm:pt modelId="{20E45584-2297-AE47-AC9F-6886B0342455}" type="pres">
      <dgm:prSet presAssocID="{42757A7F-7FC1-CA40-A4CD-392F90AF99FF}" presName="last" presStyleCnt="0"/>
      <dgm:spPr/>
    </dgm:pt>
    <dgm:pt modelId="{528686F5-ABC8-2A44-99C4-96AF21C59A50}" type="pres">
      <dgm:prSet presAssocID="{42757A7F-7FC1-CA40-A4CD-392F90AF99FF}" presName="circleTx" presStyleLbl="node1" presStyleIdx="18" presStyleCnt="19"/>
      <dgm:spPr/>
      <dgm:t>
        <a:bodyPr/>
        <a:lstStyle/>
        <a:p>
          <a:endParaRPr lang="en-US"/>
        </a:p>
      </dgm:t>
    </dgm:pt>
    <dgm:pt modelId="{839D6454-F149-7F4B-9506-0AB795799D4C}" type="pres">
      <dgm:prSet presAssocID="{42757A7F-7FC1-CA40-A4CD-392F90AF99FF}" presName="desTxN" presStyleLbl="revTx" presStyleIdx="4" presStyleCnt="5">
        <dgm:presLayoutVars>
          <dgm:bulletEnabled val="1"/>
        </dgm:presLayoutVars>
      </dgm:prSet>
      <dgm:spPr/>
      <dgm:t>
        <a:bodyPr/>
        <a:lstStyle/>
        <a:p>
          <a:endParaRPr lang="en-US"/>
        </a:p>
      </dgm:t>
    </dgm:pt>
    <dgm:pt modelId="{D81C3D04-2879-7C47-8644-A72DCD3C76FA}" type="pres">
      <dgm:prSet presAssocID="{42757A7F-7FC1-CA40-A4CD-392F90AF99FF}" presName="spN" presStyleCnt="0"/>
      <dgm:spPr/>
    </dgm:pt>
  </dgm:ptLst>
  <dgm:cxnLst>
    <dgm:cxn modelId="{4307372F-6306-C149-BD38-47DEB7F4F34C}" type="presOf" srcId="{ABDEB70A-551F-F044-BEBB-9453492C8F49}" destId="{839D6454-F149-7F4B-9506-0AB795799D4C}" srcOrd="0" destOrd="0" presId="urn:microsoft.com/office/officeart/2009/3/layout/RandomtoResultProcess"/>
    <dgm:cxn modelId="{8F1C61F2-8BD0-2F46-99B8-1EA37B0E8578}" type="presOf" srcId="{6A29E9E3-E3AE-3A47-AEFD-1AC4530BE209}" destId="{30DD3B1D-CA13-A74C-9A67-FC22F1334252}" srcOrd="0" destOrd="0" presId="urn:microsoft.com/office/officeart/2009/3/layout/RandomtoResultProcess"/>
    <dgm:cxn modelId="{66BFC2EE-240C-8049-BC02-4304B75BA84E}" srcId="{94EB99C9-4F1D-4A42-BC7A-7AAF7088CC27}" destId="{7A56C210-7FD2-2042-8780-9C202074AACE}" srcOrd="0" destOrd="0" parTransId="{D80700F4-B9D7-2D4D-B31A-BDA295E07BCF}" sibTransId="{80538A5E-0C2C-384C-9F20-AB42C47DB1A4}"/>
    <dgm:cxn modelId="{FEF73F0F-0428-B94D-BFA2-2B9BDF1B6C63}" type="presOf" srcId="{7A56C210-7FD2-2042-8780-9C202074AACE}" destId="{04DA4E74-12FA-1A4F-AFFC-5B25F4FCA3F9}" srcOrd="0" destOrd="0" presId="urn:microsoft.com/office/officeart/2009/3/layout/RandomtoResultProcess"/>
    <dgm:cxn modelId="{D9890676-EE6F-CC41-8F08-DCFB0932CA13}" srcId="{42757A7F-7FC1-CA40-A4CD-392F90AF99FF}" destId="{ABDEB70A-551F-F044-BEBB-9453492C8F49}" srcOrd="0" destOrd="0" parTransId="{AAA340D3-7BAA-6646-9F7B-DAD82E32323A}" sibTransId="{20D3C810-4F9E-5244-BE53-26AF68C23EF9}"/>
    <dgm:cxn modelId="{27F335A0-D683-B443-A447-810F586A13D6}" srcId="{0D9A3DCA-F324-154D-B16E-9916A51655B2}" destId="{94EB99C9-4F1D-4A42-BC7A-7AAF7088CC27}" srcOrd="0" destOrd="0" parTransId="{912D0115-DBA1-9D4A-9632-59498F4A47A0}" sibTransId="{2DDA3BF2-A907-CE47-BB42-7602C80037E8}"/>
    <dgm:cxn modelId="{DDFA3FF5-8A80-F544-A5DE-A185F96455FB}" type="presOf" srcId="{B2E34E75-1D7C-0344-ADB4-82665B82888F}" destId="{1EDF22D7-CEE3-F743-B6E3-CC3724D6421B}" srcOrd="0" destOrd="0" presId="urn:microsoft.com/office/officeart/2009/3/layout/RandomtoResultProcess"/>
    <dgm:cxn modelId="{3B2241C3-A73F-3246-A5E0-D30F7FBA8D2B}" srcId="{0D9A3DCA-F324-154D-B16E-9916A51655B2}" destId="{6A29E9E3-E3AE-3A47-AEFD-1AC4530BE209}" srcOrd="1" destOrd="0" parTransId="{4E127EBE-1554-174B-9D92-5483C51D9C73}" sibTransId="{62D53EC0-FFA2-5F45-A59B-4161C0B748E5}"/>
    <dgm:cxn modelId="{F734326B-F966-E94C-8E4E-B86E9FF87A4D}" type="presOf" srcId="{0D9A3DCA-F324-154D-B16E-9916A51655B2}" destId="{148A8A85-2128-4942-A815-7E8C2BB949B1}" srcOrd="0" destOrd="0" presId="urn:microsoft.com/office/officeart/2009/3/layout/RandomtoResultProcess"/>
    <dgm:cxn modelId="{A8ADF615-9816-4344-AC64-1B6072DA4662}" type="presOf" srcId="{42757A7F-7FC1-CA40-A4CD-392F90AF99FF}" destId="{528686F5-ABC8-2A44-99C4-96AF21C59A50}" srcOrd="0" destOrd="0" presId="urn:microsoft.com/office/officeart/2009/3/layout/RandomtoResultProcess"/>
    <dgm:cxn modelId="{1F610FEE-53AB-B64D-8E35-94ECB8E27CD5}" srcId="{6A29E9E3-E3AE-3A47-AEFD-1AC4530BE209}" destId="{B2E34E75-1D7C-0344-ADB4-82665B82888F}" srcOrd="0" destOrd="0" parTransId="{A7D02674-CB69-2445-A929-C8AD298DC29A}" sibTransId="{C7EC414E-81E9-CF47-A03A-745EDD0A1A25}"/>
    <dgm:cxn modelId="{7E7410A7-22EE-AC4E-9BC4-BFEF29975038}" type="presOf" srcId="{94EB99C9-4F1D-4A42-BC7A-7AAF7088CC27}" destId="{DA1E224D-5AAC-EE41-BDA1-DA310E20B1E6}" srcOrd="0" destOrd="0" presId="urn:microsoft.com/office/officeart/2009/3/layout/RandomtoResultProcess"/>
    <dgm:cxn modelId="{98FA895B-A48A-6A41-A9B8-E1F613145AAC}" srcId="{0D9A3DCA-F324-154D-B16E-9916A51655B2}" destId="{42757A7F-7FC1-CA40-A4CD-392F90AF99FF}" srcOrd="2" destOrd="0" parTransId="{8DB8EBDC-D7C3-204F-9AAB-A48519DC7145}" sibTransId="{1FE9F066-1803-C44C-A916-DBDB9ACB38A0}"/>
    <dgm:cxn modelId="{DE3E4366-69A8-CD48-B46D-D46AF3367F78}" type="presParOf" srcId="{148A8A85-2128-4942-A815-7E8C2BB949B1}" destId="{CEF0B0D0-2B46-BD42-90CB-2E5372CFA3A2}" srcOrd="0" destOrd="0" presId="urn:microsoft.com/office/officeart/2009/3/layout/RandomtoResultProcess"/>
    <dgm:cxn modelId="{12199377-3DA7-D74E-8976-753FCBE89FDB}" type="presParOf" srcId="{CEF0B0D0-2B46-BD42-90CB-2E5372CFA3A2}" destId="{DA1E224D-5AAC-EE41-BDA1-DA310E20B1E6}" srcOrd="0" destOrd="0" presId="urn:microsoft.com/office/officeart/2009/3/layout/RandomtoResultProcess"/>
    <dgm:cxn modelId="{764AD1BE-40D0-C445-8602-202D82E18C50}" type="presParOf" srcId="{CEF0B0D0-2B46-BD42-90CB-2E5372CFA3A2}" destId="{04DA4E74-12FA-1A4F-AFFC-5B25F4FCA3F9}" srcOrd="1" destOrd="0" presId="urn:microsoft.com/office/officeart/2009/3/layout/RandomtoResultProcess"/>
    <dgm:cxn modelId="{302E38A9-AA55-924A-820E-57C81FA34D51}" type="presParOf" srcId="{CEF0B0D0-2B46-BD42-90CB-2E5372CFA3A2}" destId="{9030C1A6-980C-7246-ABDE-81EB785EC280}" srcOrd="2" destOrd="0" presId="urn:microsoft.com/office/officeart/2009/3/layout/RandomtoResultProcess"/>
    <dgm:cxn modelId="{10E0BC29-4362-CA48-939C-20AC5C2EE90A}" type="presParOf" srcId="{CEF0B0D0-2B46-BD42-90CB-2E5372CFA3A2}" destId="{8A990918-4FCB-C04D-B48F-0AC1CCE59E82}" srcOrd="3" destOrd="0" presId="urn:microsoft.com/office/officeart/2009/3/layout/RandomtoResultProcess"/>
    <dgm:cxn modelId="{D38C388E-8527-164C-A194-4BABC3A52715}" type="presParOf" srcId="{CEF0B0D0-2B46-BD42-90CB-2E5372CFA3A2}" destId="{40012AEA-BAF9-1648-B257-6F4A40E27D55}" srcOrd="4" destOrd="0" presId="urn:microsoft.com/office/officeart/2009/3/layout/RandomtoResultProcess"/>
    <dgm:cxn modelId="{F8068107-A218-1249-B64D-4DA49932D3A0}" type="presParOf" srcId="{CEF0B0D0-2B46-BD42-90CB-2E5372CFA3A2}" destId="{EEA731B4-145E-6E46-BF19-1B465C6C2AE8}" srcOrd="5" destOrd="0" presId="urn:microsoft.com/office/officeart/2009/3/layout/RandomtoResultProcess"/>
    <dgm:cxn modelId="{B6BE5B8E-EB4F-E540-8240-409B35296D4B}" type="presParOf" srcId="{CEF0B0D0-2B46-BD42-90CB-2E5372CFA3A2}" destId="{5FECAEFF-50DE-5E41-8AB5-FDD96E736752}" srcOrd="6" destOrd="0" presId="urn:microsoft.com/office/officeart/2009/3/layout/RandomtoResultProcess"/>
    <dgm:cxn modelId="{4E7B6CF0-E223-7643-A0C1-442DDC09B24C}" type="presParOf" srcId="{CEF0B0D0-2B46-BD42-90CB-2E5372CFA3A2}" destId="{1731CBFE-75A6-5544-8D13-96CC754390C4}" srcOrd="7" destOrd="0" presId="urn:microsoft.com/office/officeart/2009/3/layout/RandomtoResultProcess"/>
    <dgm:cxn modelId="{9BB19091-5F77-1040-8F04-CAB76077E9F3}" type="presParOf" srcId="{CEF0B0D0-2B46-BD42-90CB-2E5372CFA3A2}" destId="{80875E42-24A3-5341-9A06-156D2F711DE1}" srcOrd="8" destOrd="0" presId="urn:microsoft.com/office/officeart/2009/3/layout/RandomtoResultProcess"/>
    <dgm:cxn modelId="{4B67EF33-14B4-5B46-8C16-21E3A597C112}" type="presParOf" srcId="{CEF0B0D0-2B46-BD42-90CB-2E5372CFA3A2}" destId="{66117095-4F8B-9C44-B67B-44EFE60E679D}" srcOrd="9" destOrd="0" presId="urn:microsoft.com/office/officeart/2009/3/layout/RandomtoResultProcess"/>
    <dgm:cxn modelId="{692C3CC0-2D63-E246-8EDA-E607ECE8C128}" type="presParOf" srcId="{CEF0B0D0-2B46-BD42-90CB-2E5372CFA3A2}" destId="{8D587F55-B7A9-A245-934C-56D3FF16DB16}" srcOrd="10" destOrd="0" presId="urn:microsoft.com/office/officeart/2009/3/layout/RandomtoResultProcess"/>
    <dgm:cxn modelId="{3F3B4D33-DA56-C641-885E-674844BBD5DA}" type="presParOf" srcId="{CEF0B0D0-2B46-BD42-90CB-2E5372CFA3A2}" destId="{BBFA82AC-1FDF-FA48-AC76-2C0927463F91}" srcOrd="11" destOrd="0" presId="urn:microsoft.com/office/officeart/2009/3/layout/RandomtoResultProcess"/>
    <dgm:cxn modelId="{46F93866-5315-1F40-A925-523C61758524}" type="presParOf" srcId="{CEF0B0D0-2B46-BD42-90CB-2E5372CFA3A2}" destId="{7010F917-0F1E-9C4C-B134-6A9B8C51C976}" srcOrd="12" destOrd="0" presId="urn:microsoft.com/office/officeart/2009/3/layout/RandomtoResultProcess"/>
    <dgm:cxn modelId="{C1CA1DD1-E622-1641-B84B-60FC751CF9F3}" type="presParOf" srcId="{CEF0B0D0-2B46-BD42-90CB-2E5372CFA3A2}" destId="{1C3FEB40-D77D-7F48-B9FA-209DDC9F2E86}" srcOrd="13" destOrd="0" presId="urn:microsoft.com/office/officeart/2009/3/layout/RandomtoResultProcess"/>
    <dgm:cxn modelId="{F0398A85-6C41-A848-9834-2277F2820CF1}" type="presParOf" srcId="{CEF0B0D0-2B46-BD42-90CB-2E5372CFA3A2}" destId="{D8CC9A08-98AF-4A48-986F-3BCA7E3B3806}" srcOrd="14" destOrd="0" presId="urn:microsoft.com/office/officeart/2009/3/layout/RandomtoResultProcess"/>
    <dgm:cxn modelId="{4F0A9EFA-AFDC-F14E-85D8-DB3BD8FA3674}" type="presParOf" srcId="{CEF0B0D0-2B46-BD42-90CB-2E5372CFA3A2}" destId="{1ACD0C64-2DCD-634B-9089-C3C77547BD78}" srcOrd="15" destOrd="0" presId="urn:microsoft.com/office/officeart/2009/3/layout/RandomtoResultProcess"/>
    <dgm:cxn modelId="{0D0724EB-EE5B-3F42-AD39-4511495CE578}" type="presParOf" srcId="{CEF0B0D0-2B46-BD42-90CB-2E5372CFA3A2}" destId="{42E7622C-0259-1E44-97FC-D89AC556639E}" srcOrd="16" destOrd="0" presId="urn:microsoft.com/office/officeart/2009/3/layout/RandomtoResultProcess"/>
    <dgm:cxn modelId="{BE4BA2D5-1986-4D42-862D-790554F381A0}" type="presParOf" srcId="{CEF0B0D0-2B46-BD42-90CB-2E5372CFA3A2}" destId="{A72D6BF0-F6C5-4E40-9560-9F6A870C05B5}" srcOrd="17" destOrd="0" presId="urn:microsoft.com/office/officeart/2009/3/layout/RandomtoResultProcess"/>
    <dgm:cxn modelId="{77767623-3F2D-854D-917F-6D16222139C9}" type="presParOf" srcId="{CEF0B0D0-2B46-BD42-90CB-2E5372CFA3A2}" destId="{FC6DBC77-005D-E54B-A3A7-BD8434687FE9}" srcOrd="18" destOrd="0" presId="urn:microsoft.com/office/officeart/2009/3/layout/RandomtoResultProcess"/>
    <dgm:cxn modelId="{616FF701-3745-CA4F-A589-93AE0C3512F0}" type="presParOf" srcId="{CEF0B0D0-2B46-BD42-90CB-2E5372CFA3A2}" destId="{5A9C9414-E259-2146-BC74-A8E537423AC6}" srcOrd="19" destOrd="0" presId="urn:microsoft.com/office/officeart/2009/3/layout/RandomtoResultProcess"/>
    <dgm:cxn modelId="{6418B019-6169-D541-9221-46DEF535865E}" type="presParOf" srcId="{148A8A85-2128-4942-A815-7E8C2BB949B1}" destId="{F31ABABE-8DAC-EB40-AD59-808FFF403075}" srcOrd="1" destOrd="0" presId="urn:microsoft.com/office/officeart/2009/3/layout/RandomtoResultProcess"/>
    <dgm:cxn modelId="{11DD25D6-6566-1648-A7B6-CFB38AB9C307}" type="presParOf" srcId="{F31ABABE-8DAC-EB40-AD59-808FFF403075}" destId="{57D1411D-CBE9-6B48-8248-BDEE1D03F07F}" srcOrd="0" destOrd="0" presId="urn:microsoft.com/office/officeart/2009/3/layout/RandomtoResultProcess"/>
    <dgm:cxn modelId="{5F996887-6C73-2E4F-AF91-092CBB23B2B2}" type="presParOf" srcId="{F31ABABE-8DAC-EB40-AD59-808FFF403075}" destId="{E037A688-3966-E046-92CE-6DF08481D5AE}" srcOrd="1" destOrd="0" presId="urn:microsoft.com/office/officeart/2009/3/layout/RandomtoResultProcess"/>
    <dgm:cxn modelId="{6C150F82-064A-D248-9BA1-666E9328CA5F}" type="presParOf" srcId="{148A8A85-2128-4942-A815-7E8C2BB949B1}" destId="{A94422A3-57D3-174C-9C06-A795C737A41E}" srcOrd="2" destOrd="0" presId="urn:microsoft.com/office/officeart/2009/3/layout/RandomtoResultProcess"/>
    <dgm:cxn modelId="{11204BAB-F09F-8945-BAE6-3BC97F061226}" type="presParOf" srcId="{A94422A3-57D3-174C-9C06-A795C737A41E}" destId="{30DD3B1D-CA13-A74C-9A67-FC22F1334252}" srcOrd="0" destOrd="0" presId="urn:microsoft.com/office/officeart/2009/3/layout/RandomtoResultProcess"/>
    <dgm:cxn modelId="{8067A2FC-06FE-144F-B166-880A76D0E829}" type="presParOf" srcId="{A94422A3-57D3-174C-9C06-A795C737A41E}" destId="{1EDF22D7-CEE3-F743-B6E3-CC3724D6421B}" srcOrd="1" destOrd="0" presId="urn:microsoft.com/office/officeart/2009/3/layout/RandomtoResultProcess"/>
    <dgm:cxn modelId="{653A2E9E-1B0D-7A47-AEC3-0C60BB12D7F7}" type="presParOf" srcId="{A94422A3-57D3-174C-9C06-A795C737A41E}" destId="{FAB4AE1D-DCAB-8747-9BCD-0C4376F2BC47}" srcOrd="2" destOrd="0" presId="urn:microsoft.com/office/officeart/2009/3/layout/RandomtoResultProcess"/>
    <dgm:cxn modelId="{29C5AF6B-E35A-C74B-8C1F-F8D272EAB72E}" type="presParOf" srcId="{148A8A85-2128-4942-A815-7E8C2BB949B1}" destId="{8BBF42EB-B1C4-3142-AFA6-5EB533628FCA}" srcOrd="3" destOrd="0" presId="urn:microsoft.com/office/officeart/2009/3/layout/RandomtoResultProcess"/>
    <dgm:cxn modelId="{6BC4CD7C-0FDB-1244-BE72-3BD4FA1DBAF7}" type="presParOf" srcId="{8BBF42EB-B1C4-3142-AFA6-5EB533628FCA}" destId="{0FB09142-F59E-1948-AB82-06EB16E38176}" srcOrd="0" destOrd="0" presId="urn:microsoft.com/office/officeart/2009/3/layout/RandomtoResultProcess"/>
    <dgm:cxn modelId="{C1033364-9D24-934D-A124-E638FF9704C9}" type="presParOf" srcId="{8BBF42EB-B1C4-3142-AFA6-5EB533628FCA}" destId="{CE5D716D-8000-B343-A1C3-3880A9CC365C}" srcOrd="1" destOrd="0" presId="urn:microsoft.com/office/officeart/2009/3/layout/RandomtoResultProcess"/>
    <dgm:cxn modelId="{B52B4769-1460-7B49-BB21-D05EC93E1CA3}" type="presParOf" srcId="{148A8A85-2128-4942-A815-7E8C2BB949B1}" destId="{20E45584-2297-AE47-AC9F-6886B0342455}" srcOrd="4" destOrd="0" presId="urn:microsoft.com/office/officeart/2009/3/layout/RandomtoResultProcess"/>
    <dgm:cxn modelId="{DF78F953-7EF8-214D-B8E0-21FE9AA86B56}" type="presParOf" srcId="{20E45584-2297-AE47-AC9F-6886B0342455}" destId="{528686F5-ABC8-2A44-99C4-96AF21C59A50}" srcOrd="0" destOrd="0" presId="urn:microsoft.com/office/officeart/2009/3/layout/RandomtoResultProcess"/>
    <dgm:cxn modelId="{26F216A7-2CD5-6745-83C1-5FF7B04CCE8D}" type="presParOf" srcId="{20E45584-2297-AE47-AC9F-6886B0342455}" destId="{839D6454-F149-7F4B-9506-0AB795799D4C}" srcOrd="1" destOrd="0" presId="urn:microsoft.com/office/officeart/2009/3/layout/RandomtoResultProcess"/>
    <dgm:cxn modelId="{7D4DC106-C659-EE46-8835-C23136740D2A}" type="presParOf" srcId="{20E45584-2297-AE47-AC9F-6886B0342455}" destId="{D81C3D04-2879-7C47-8644-A72DCD3C76FA}" srcOrd="2"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59765E1-EC40-3E4A-8D5A-D128E37776CE}" type="doc">
      <dgm:prSet loTypeId="urn:microsoft.com/office/officeart/2005/8/layout/arrow2" loCatId="" qsTypeId="urn:microsoft.com/office/officeart/2005/8/quickstyle/simple1" qsCatId="simple" csTypeId="urn:microsoft.com/office/officeart/2005/8/colors/accent1_4" csCatId="accent1" phldr="1"/>
      <dgm:spPr/>
    </dgm:pt>
    <dgm:pt modelId="{877F704A-196D-814B-B511-6FC9F50D5861}">
      <dgm:prSet phldrT="[Text]" custT="1">
        <dgm:style>
          <a:lnRef idx="2">
            <a:schemeClr val="accent3">
              <a:shade val="50000"/>
            </a:schemeClr>
          </a:lnRef>
          <a:fillRef idx="1">
            <a:schemeClr val="accent3"/>
          </a:fillRef>
          <a:effectRef idx="0">
            <a:schemeClr val="accent3"/>
          </a:effectRef>
          <a:fontRef idx="minor">
            <a:schemeClr val="lt1"/>
          </a:fontRef>
        </dgm:style>
      </dgm:prSet>
      <dgm:spPr>
        <a:ln>
          <a:noFill/>
        </a:ln>
      </dgm:spPr>
      <dgm:t>
        <a:bodyPr anchor="ctr"/>
        <a:lstStyle/>
        <a:p>
          <a:pPr algn="ctr"/>
          <a:r>
            <a:rPr lang="en-US" sz="1600" b="1" dirty="0">
              <a:solidFill>
                <a:schemeClr val="bg1"/>
              </a:solidFill>
            </a:rPr>
            <a:t>1. Identify OS components</a:t>
          </a:r>
        </a:p>
      </dgm:t>
    </dgm:pt>
    <dgm:pt modelId="{3FB93342-DAE5-E54A-960B-54499EE9C356}" type="parTrans" cxnId="{E30B1233-E693-6B40-88D6-7B25AD0D77AE}">
      <dgm:prSet/>
      <dgm:spPr/>
      <dgm:t>
        <a:bodyPr/>
        <a:lstStyle/>
        <a:p>
          <a:endParaRPr lang="en-US" sz="3600">
            <a:solidFill>
              <a:schemeClr val="accent1">
                <a:lumMod val="75000"/>
              </a:schemeClr>
            </a:solidFill>
          </a:endParaRPr>
        </a:p>
      </dgm:t>
    </dgm:pt>
    <dgm:pt modelId="{DC58D688-ACDA-2A46-99D5-5A4C4BE2509B}" type="sibTrans" cxnId="{E30B1233-E693-6B40-88D6-7B25AD0D77AE}">
      <dgm:prSet/>
      <dgm:spPr/>
      <dgm:t>
        <a:bodyPr/>
        <a:lstStyle/>
        <a:p>
          <a:endParaRPr lang="en-US" sz="3600">
            <a:solidFill>
              <a:schemeClr val="accent1">
                <a:lumMod val="75000"/>
              </a:schemeClr>
            </a:solidFill>
          </a:endParaRPr>
        </a:p>
      </dgm:t>
    </dgm:pt>
    <dgm:pt modelId="{A0AEE209-1AC9-F74C-A9DC-73D701350256}">
      <dgm:prSet phldrT="[Text]" custT="1">
        <dgm:style>
          <a:lnRef idx="2">
            <a:schemeClr val="accent5">
              <a:shade val="50000"/>
            </a:schemeClr>
          </a:lnRef>
          <a:fillRef idx="1">
            <a:schemeClr val="accent5"/>
          </a:fillRef>
          <a:effectRef idx="0">
            <a:schemeClr val="accent5"/>
          </a:effectRef>
          <a:fontRef idx="minor">
            <a:schemeClr val="lt1"/>
          </a:fontRef>
        </dgm:style>
      </dgm:prSet>
      <dgm:spPr>
        <a:ln>
          <a:noFill/>
        </a:ln>
      </dgm:spPr>
      <dgm:t>
        <a:bodyPr anchor="ctr"/>
        <a:lstStyle/>
        <a:p>
          <a:pPr algn="ctr"/>
          <a:r>
            <a:rPr lang="en-US" sz="1600" b="1">
              <a:solidFill>
                <a:schemeClr val="bg1"/>
              </a:solidFill>
            </a:rPr>
            <a:t>2. Landscape of existing efforts</a:t>
          </a:r>
          <a:endParaRPr lang="en-US" sz="1600" b="1" dirty="0">
            <a:solidFill>
              <a:schemeClr val="bg1"/>
            </a:solidFill>
          </a:endParaRPr>
        </a:p>
      </dgm:t>
    </dgm:pt>
    <dgm:pt modelId="{115CBE5E-CC2A-4448-B842-3BF828F241B8}" type="parTrans" cxnId="{10CEDFCF-1C9A-9E4C-BE6A-3666306C55E6}">
      <dgm:prSet/>
      <dgm:spPr/>
      <dgm:t>
        <a:bodyPr/>
        <a:lstStyle/>
        <a:p>
          <a:endParaRPr lang="en-US" sz="3600">
            <a:solidFill>
              <a:schemeClr val="accent1">
                <a:lumMod val="75000"/>
              </a:schemeClr>
            </a:solidFill>
          </a:endParaRPr>
        </a:p>
      </dgm:t>
    </dgm:pt>
    <dgm:pt modelId="{81D17E0A-BA9C-1F4D-B0E2-204F4F33A480}" type="sibTrans" cxnId="{10CEDFCF-1C9A-9E4C-BE6A-3666306C55E6}">
      <dgm:prSet/>
      <dgm:spPr/>
      <dgm:t>
        <a:bodyPr/>
        <a:lstStyle/>
        <a:p>
          <a:endParaRPr lang="en-US" sz="3600">
            <a:solidFill>
              <a:schemeClr val="accent1">
                <a:lumMod val="75000"/>
              </a:schemeClr>
            </a:solidFill>
          </a:endParaRPr>
        </a:p>
      </dgm:t>
    </dgm:pt>
    <dgm:pt modelId="{1302C7EA-A4C7-BB41-ACF3-E4C8697A6664}">
      <dgm:prSet phldrT="[Text]" custT="1">
        <dgm:style>
          <a:lnRef idx="2">
            <a:schemeClr val="accent6">
              <a:shade val="50000"/>
            </a:schemeClr>
          </a:lnRef>
          <a:fillRef idx="1">
            <a:schemeClr val="accent6"/>
          </a:fillRef>
          <a:effectRef idx="0">
            <a:schemeClr val="accent6"/>
          </a:effectRef>
          <a:fontRef idx="minor">
            <a:schemeClr val="lt1"/>
          </a:fontRef>
        </dgm:style>
      </dgm:prSet>
      <dgm:spPr>
        <a:ln>
          <a:noFill/>
        </a:ln>
      </dgm:spPr>
      <dgm:t>
        <a:bodyPr anchor="ctr"/>
        <a:lstStyle/>
        <a:p>
          <a:pPr marL="0" lvl="0" indent="0" algn="ctr" defTabSz="711200">
            <a:lnSpc>
              <a:spcPct val="90000"/>
            </a:lnSpc>
            <a:spcBef>
              <a:spcPct val="0"/>
            </a:spcBef>
            <a:spcAft>
              <a:spcPct val="35000"/>
            </a:spcAft>
            <a:buNone/>
          </a:pPr>
          <a:r>
            <a:rPr lang="en-US" sz="1600" b="1" kern="1200" dirty="0">
              <a:solidFill>
                <a:schemeClr val="bg1"/>
              </a:solidFill>
              <a:latin typeface="Arial"/>
              <a:ea typeface="+mn-ea"/>
              <a:cs typeface="+mn-cs"/>
            </a:rPr>
            <a:t>3. Define targets for EOSC</a:t>
          </a:r>
        </a:p>
      </dgm:t>
    </dgm:pt>
    <dgm:pt modelId="{362C5B2A-75C5-4543-A56A-472AA1BB2E6F}" type="parTrans" cxnId="{0033FA24-AF6C-124E-A0B8-8375B42441F6}">
      <dgm:prSet/>
      <dgm:spPr/>
      <dgm:t>
        <a:bodyPr/>
        <a:lstStyle/>
        <a:p>
          <a:endParaRPr lang="en-US" sz="3600">
            <a:solidFill>
              <a:schemeClr val="accent1">
                <a:lumMod val="75000"/>
              </a:schemeClr>
            </a:solidFill>
          </a:endParaRPr>
        </a:p>
      </dgm:t>
    </dgm:pt>
    <dgm:pt modelId="{A2E1A0CA-1FDC-4047-BC8D-02D587836B26}" type="sibTrans" cxnId="{0033FA24-AF6C-124E-A0B8-8375B42441F6}">
      <dgm:prSet/>
      <dgm:spPr/>
      <dgm:t>
        <a:bodyPr/>
        <a:lstStyle/>
        <a:p>
          <a:endParaRPr lang="en-US" sz="3600">
            <a:solidFill>
              <a:schemeClr val="accent1">
                <a:lumMod val="75000"/>
              </a:schemeClr>
            </a:solidFill>
          </a:endParaRPr>
        </a:p>
      </dgm:t>
    </dgm:pt>
    <dgm:pt modelId="{A4402A93-7100-9141-906B-41814D3018F9}">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rgbClr val="FE873A"/>
        </a:solidFill>
        <a:ln>
          <a:solidFill>
            <a:srgbClr val="FE873A"/>
          </a:solidFill>
        </a:ln>
      </dgm:spPr>
      <dgm:t>
        <a:bodyPr anchor="ctr"/>
        <a:lstStyle/>
        <a:p>
          <a:pPr algn="ctr"/>
          <a:r>
            <a:rPr lang="en-US" sz="1600" b="1" dirty="0">
              <a:solidFill>
                <a:schemeClr val="bg1"/>
              </a:solidFill>
            </a:rPr>
            <a:t>5. Develop OSM Framework</a:t>
          </a:r>
        </a:p>
      </dgm:t>
    </dgm:pt>
    <dgm:pt modelId="{8896639D-E740-0240-A6A7-091DE5DD74DB}" type="parTrans" cxnId="{7E756009-4918-654B-83A6-D30BE55115BE}">
      <dgm:prSet/>
      <dgm:spPr/>
      <dgm:t>
        <a:bodyPr/>
        <a:lstStyle/>
        <a:p>
          <a:endParaRPr lang="en-US" sz="3600">
            <a:solidFill>
              <a:schemeClr val="accent1">
                <a:lumMod val="75000"/>
              </a:schemeClr>
            </a:solidFill>
          </a:endParaRPr>
        </a:p>
      </dgm:t>
    </dgm:pt>
    <dgm:pt modelId="{A9154D77-955B-024B-B167-0FC857DD15C5}" type="sibTrans" cxnId="{7E756009-4918-654B-83A6-D30BE55115BE}">
      <dgm:prSet/>
      <dgm:spPr/>
      <dgm:t>
        <a:bodyPr/>
        <a:lstStyle/>
        <a:p>
          <a:endParaRPr lang="en-US" sz="3600">
            <a:solidFill>
              <a:schemeClr val="accent1">
                <a:lumMod val="75000"/>
              </a:schemeClr>
            </a:solidFill>
          </a:endParaRPr>
        </a:p>
      </dgm:t>
    </dgm:pt>
    <dgm:pt modelId="{4B1E49E3-7C81-5848-BEE5-5EA2F99FFEA2}">
      <dgm:prSet phldrT="[Text]"/>
      <dgm:spPr/>
    </dgm:pt>
    <dgm:pt modelId="{2BD5AD3B-C42D-EC41-8C7E-3EB4B3983D2C}" type="parTrans" cxnId="{AF5BCE74-65FB-4248-989F-AA2DECA73971}">
      <dgm:prSet/>
      <dgm:spPr/>
      <dgm:t>
        <a:bodyPr/>
        <a:lstStyle/>
        <a:p>
          <a:endParaRPr lang="en-US" sz="3600">
            <a:solidFill>
              <a:schemeClr val="accent1">
                <a:lumMod val="75000"/>
              </a:schemeClr>
            </a:solidFill>
          </a:endParaRPr>
        </a:p>
      </dgm:t>
    </dgm:pt>
    <dgm:pt modelId="{90FC4CC2-0A0C-C549-9B07-079CDACEC6E9}" type="sibTrans" cxnId="{AF5BCE74-65FB-4248-989F-AA2DECA73971}">
      <dgm:prSet/>
      <dgm:spPr/>
      <dgm:t>
        <a:bodyPr/>
        <a:lstStyle/>
        <a:p>
          <a:endParaRPr lang="en-US" sz="3600">
            <a:solidFill>
              <a:schemeClr val="accent1">
                <a:lumMod val="75000"/>
              </a:schemeClr>
            </a:solidFill>
          </a:endParaRPr>
        </a:p>
      </dgm:t>
    </dgm:pt>
    <dgm:pt modelId="{C0529A21-84E8-8B4B-B785-9131A92E2BE9}">
      <dgm:prSet phldrT="[Text]" custT="1">
        <dgm:style>
          <a:lnRef idx="2">
            <a:schemeClr val="accent1">
              <a:shade val="50000"/>
            </a:schemeClr>
          </a:lnRef>
          <a:fillRef idx="1">
            <a:schemeClr val="accent1"/>
          </a:fillRef>
          <a:effectRef idx="0">
            <a:schemeClr val="accent1"/>
          </a:effectRef>
          <a:fontRef idx="minor">
            <a:schemeClr val="lt1"/>
          </a:fontRef>
        </dgm:style>
      </dgm:prSet>
      <dgm:spPr>
        <a:ln>
          <a:noFill/>
        </a:ln>
      </dgm:spPr>
      <dgm:t>
        <a:bodyPr anchor="ctr"/>
        <a:lstStyle/>
        <a:p>
          <a:pPr algn="ctr"/>
          <a:r>
            <a:rPr lang="en-US" sz="1600" b="1" dirty="0">
              <a:solidFill>
                <a:schemeClr val="bg1"/>
              </a:solidFill>
            </a:rPr>
            <a:t>4. Map to indicators</a:t>
          </a:r>
        </a:p>
      </dgm:t>
    </dgm:pt>
    <dgm:pt modelId="{6ECE3515-E3DD-3D42-B307-733827F5D778}" type="parTrans" cxnId="{DBF88EB1-D695-0C42-8593-6995DBA32FA2}">
      <dgm:prSet/>
      <dgm:spPr/>
      <dgm:t>
        <a:bodyPr/>
        <a:lstStyle/>
        <a:p>
          <a:endParaRPr lang="en-US" sz="3600">
            <a:solidFill>
              <a:schemeClr val="accent1">
                <a:lumMod val="75000"/>
              </a:schemeClr>
            </a:solidFill>
          </a:endParaRPr>
        </a:p>
      </dgm:t>
    </dgm:pt>
    <dgm:pt modelId="{21AC92CC-93FF-784B-9905-D25CE31C21E4}" type="sibTrans" cxnId="{DBF88EB1-D695-0C42-8593-6995DBA32FA2}">
      <dgm:prSet/>
      <dgm:spPr/>
      <dgm:t>
        <a:bodyPr/>
        <a:lstStyle/>
        <a:p>
          <a:endParaRPr lang="en-US" sz="3600">
            <a:solidFill>
              <a:schemeClr val="accent1">
                <a:lumMod val="75000"/>
              </a:schemeClr>
            </a:solidFill>
          </a:endParaRPr>
        </a:p>
      </dgm:t>
    </dgm:pt>
    <dgm:pt modelId="{AC930C47-D2E0-EA46-91EF-0A41CD537FB6}" type="pres">
      <dgm:prSet presAssocID="{E59765E1-EC40-3E4A-8D5A-D128E37776CE}" presName="arrowDiagram" presStyleCnt="0">
        <dgm:presLayoutVars>
          <dgm:chMax val="5"/>
          <dgm:dir/>
          <dgm:resizeHandles val="exact"/>
        </dgm:presLayoutVars>
      </dgm:prSet>
      <dgm:spPr/>
    </dgm:pt>
    <dgm:pt modelId="{3AE7E7C3-BA05-9B43-B930-822FE4CA9941}" type="pres">
      <dgm:prSet presAssocID="{E59765E1-EC40-3E4A-8D5A-D128E37776CE}" presName="arrow" presStyleLbl="bgShp" presStyleIdx="0" presStyleCnt="1"/>
      <dgm:spPr/>
    </dgm:pt>
    <dgm:pt modelId="{FBA59B1D-7FF1-BD4B-A662-50EA18B3927C}" type="pres">
      <dgm:prSet presAssocID="{E59765E1-EC40-3E4A-8D5A-D128E37776CE}" presName="arrowDiagram5" presStyleCnt="0"/>
      <dgm:spPr/>
    </dgm:pt>
    <dgm:pt modelId="{6D2BB7E7-A5B7-C344-85AF-56B1D96CFC43}" type="pres">
      <dgm:prSet presAssocID="{877F704A-196D-814B-B511-6FC9F50D5861}" presName="bullet5a" presStyleLbl="node1" presStyleIdx="0" presStyleCnt="5"/>
      <dgm:spPr/>
    </dgm:pt>
    <dgm:pt modelId="{0707EE30-7171-F242-AE99-5AD58FE3CBBF}" type="pres">
      <dgm:prSet presAssocID="{877F704A-196D-814B-B511-6FC9F50D5861}" presName="textBox5a" presStyleLbl="revTx" presStyleIdx="0" presStyleCnt="5" custScaleX="332923" custScaleY="31488" custLinFactNeighborX="14190" custLinFactNeighborY="-26249">
        <dgm:presLayoutVars>
          <dgm:bulletEnabled val="1"/>
        </dgm:presLayoutVars>
      </dgm:prSet>
      <dgm:spPr/>
      <dgm:t>
        <a:bodyPr/>
        <a:lstStyle/>
        <a:p>
          <a:endParaRPr lang="en-US"/>
        </a:p>
      </dgm:t>
    </dgm:pt>
    <dgm:pt modelId="{5F581EE8-44BB-4740-A110-E9C5F709F8BC}" type="pres">
      <dgm:prSet presAssocID="{A0AEE209-1AC9-F74C-A9DC-73D701350256}" presName="bullet5b" presStyleLbl="node1" presStyleIdx="1" presStyleCnt="5"/>
      <dgm:spPr/>
    </dgm:pt>
    <dgm:pt modelId="{0BADAB5F-E210-1D40-A65A-D914EC0F4284}" type="pres">
      <dgm:prSet presAssocID="{A0AEE209-1AC9-F74C-A9DC-73D701350256}" presName="textBox5b" presStyleLbl="revTx" presStyleIdx="1" presStyleCnt="5" custScaleX="309788" custScaleY="20926" custLinFactNeighborX="-80292" custLinFactNeighborY="-59841">
        <dgm:presLayoutVars>
          <dgm:bulletEnabled val="1"/>
        </dgm:presLayoutVars>
      </dgm:prSet>
      <dgm:spPr/>
      <dgm:t>
        <a:bodyPr/>
        <a:lstStyle/>
        <a:p>
          <a:endParaRPr lang="en-US"/>
        </a:p>
      </dgm:t>
    </dgm:pt>
    <dgm:pt modelId="{03BD9845-857D-9040-A6A2-A044E20D58C3}" type="pres">
      <dgm:prSet presAssocID="{1302C7EA-A4C7-BB41-ACF3-E4C8697A6664}" presName="bullet5c" presStyleLbl="node1" presStyleIdx="2" presStyleCnt="5"/>
      <dgm:spPr/>
    </dgm:pt>
    <dgm:pt modelId="{1BD4A23D-D0FF-8C40-920B-9578382FD126}" type="pres">
      <dgm:prSet presAssocID="{1302C7EA-A4C7-BB41-ACF3-E4C8697A6664}" presName="textBox5c" presStyleLbl="revTx" presStyleIdx="2" presStyleCnt="5" custScaleX="189577" custScaleY="13335" custLinFactX="-27897" custLinFactNeighborX="-100000" custLinFactNeighborY="-63510">
        <dgm:presLayoutVars>
          <dgm:bulletEnabled val="1"/>
        </dgm:presLayoutVars>
      </dgm:prSet>
      <dgm:spPr/>
      <dgm:t>
        <a:bodyPr/>
        <a:lstStyle/>
        <a:p>
          <a:endParaRPr lang="en-US"/>
        </a:p>
      </dgm:t>
    </dgm:pt>
    <dgm:pt modelId="{2F68A774-6679-8446-8D0C-D26DB00F145A}" type="pres">
      <dgm:prSet presAssocID="{C0529A21-84E8-8B4B-B785-9131A92E2BE9}" presName="bullet5d" presStyleLbl="node1" presStyleIdx="3" presStyleCnt="5"/>
      <dgm:spPr/>
    </dgm:pt>
    <dgm:pt modelId="{2143B0E8-1986-A344-9A8E-94F8E87D585C}" type="pres">
      <dgm:prSet presAssocID="{C0529A21-84E8-8B4B-B785-9131A92E2BE9}" presName="textBox5d" presStyleLbl="revTx" presStyleIdx="3" presStyleCnt="5" custScaleX="186719" custScaleY="12304" custLinFactNeighborX="3959" custLinFactNeighborY="-37178">
        <dgm:presLayoutVars>
          <dgm:bulletEnabled val="1"/>
        </dgm:presLayoutVars>
      </dgm:prSet>
      <dgm:spPr/>
      <dgm:t>
        <a:bodyPr/>
        <a:lstStyle/>
        <a:p>
          <a:endParaRPr lang="en-US"/>
        </a:p>
      </dgm:t>
    </dgm:pt>
    <dgm:pt modelId="{8730D8CB-4659-AE41-865B-9529B6472E4D}" type="pres">
      <dgm:prSet presAssocID="{A4402A93-7100-9141-906B-41814D3018F9}" presName="bullet5e" presStyleLbl="node1" presStyleIdx="4" presStyleCnt="5"/>
      <dgm:spPr/>
    </dgm:pt>
    <dgm:pt modelId="{86870AF3-425B-AF43-88E9-E13F5DA04C0D}" type="pres">
      <dgm:prSet presAssocID="{A4402A93-7100-9141-906B-41814D3018F9}" presName="textBox5e" presStyleLbl="revTx" presStyleIdx="4" presStyleCnt="5" custScaleX="232883" custScaleY="10182" custLinFactNeighborX="-72125" custLinFactNeighborY="-62743">
        <dgm:presLayoutVars>
          <dgm:bulletEnabled val="1"/>
        </dgm:presLayoutVars>
      </dgm:prSet>
      <dgm:spPr/>
      <dgm:t>
        <a:bodyPr/>
        <a:lstStyle/>
        <a:p>
          <a:endParaRPr lang="en-US"/>
        </a:p>
      </dgm:t>
    </dgm:pt>
  </dgm:ptLst>
  <dgm:cxnLst>
    <dgm:cxn modelId="{AF5BCE74-65FB-4248-989F-AA2DECA73971}" srcId="{E59765E1-EC40-3E4A-8D5A-D128E37776CE}" destId="{4B1E49E3-7C81-5848-BEE5-5EA2F99FFEA2}" srcOrd="5" destOrd="0" parTransId="{2BD5AD3B-C42D-EC41-8C7E-3EB4B3983D2C}" sibTransId="{90FC4CC2-0A0C-C549-9B07-079CDACEC6E9}"/>
    <dgm:cxn modelId="{5142860B-4B6E-7944-9258-4998C8E96267}" type="presOf" srcId="{C0529A21-84E8-8B4B-B785-9131A92E2BE9}" destId="{2143B0E8-1986-A344-9A8E-94F8E87D585C}" srcOrd="0" destOrd="0" presId="urn:microsoft.com/office/officeart/2005/8/layout/arrow2"/>
    <dgm:cxn modelId="{E30B1233-E693-6B40-88D6-7B25AD0D77AE}" srcId="{E59765E1-EC40-3E4A-8D5A-D128E37776CE}" destId="{877F704A-196D-814B-B511-6FC9F50D5861}" srcOrd="0" destOrd="0" parTransId="{3FB93342-DAE5-E54A-960B-54499EE9C356}" sibTransId="{DC58D688-ACDA-2A46-99D5-5A4C4BE2509B}"/>
    <dgm:cxn modelId="{7E756009-4918-654B-83A6-D30BE55115BE}" srcId="{E59765E1-EC40-3E4A-8D5A-D128E37776CE}" destId="{A4402A93-7100-9141-906B-41814D3018F9}" srcOrd="4" destOrd="0" parTransId="{8896639D-E740-0240-A6A7-091DE5DD74DB}" sibTransId="{A9154D77-955B-024B-B167-0FC857DD15C5}"/>
    <dgm:cxn modelId="{10CEDFCF-1C9A-9E4C-BE6A-3666306C55E6}" srcId="{E59765E1-EC40-3E4A-8D5A-D128E37776CE}" destId="{A0AEE209-1AC9-F74C-A9DC-73D701350256}" srcOrd="1" destOrd="0" parTransId="{115CBE5E-CC2A-4448-B842-3BF828F241B8}" sibTransId="{81D17E0A-BA9C-1F4D-B0E2-204F4F33A480}"/>
    <dgm:cxn modelId="{5F45442F-5929-D54F-8870-43C845EB6466}" type="presOf" srcId="{E59765E1-EC40-3E4A-8D5A-D128E37776CE}" destId="{AC930C47-D2E0-EA46-91EF-0A41CD537FB6}" srcOrd="0" destOrd="0" presId="urn:microsoft.com/office/officeart/2005/8/layout/arrow2"/>
    <dgm:cxn modelId="{D2FAD466-2D68-1046-8636-B007D94C0311}" type="presOf" srcId="{A4402A93-7100-9141-906B-41814D3018F9}" destId="{86870AF3-425B-AF43-88E9-E13F5DA04C0D}" srcOrd="0" destOrd="0" presId="urn:microsoft.com/office/officeart/2005/8/layout/arrow2"/>
    <dgm:cxn modelId="{F4A4A4C1-56E7-AA43-97E2-DB056D425848}" type="presOf" srcId="{877F704A-196D-814B-B511-6FC9F50D5861}" destId="{0707EE30-7171-F242-AE99-5AD58FE3CBBF}" srcOrd="0" destOrd="0" presId="urn:microsoft.com/office/officeart/2005/8/layout/arrow2"/>
    <dgm:cxn modelId="{3EA38D9E-5814-4749-9077-49A887F06B25}" type="presOf" srcId="{A0AEE209-1AC9-F74C-A9DC-73D701350256}" destId="{0BADAB5F-E210-1D40-A65A-D914EC0F4284}" srcOrd="0" destOrd="0" presId="urn:microsoft.com/office/officeart/2005/8/layout/arrow2"/>
    <dgm:cxn modelId="{DBF88EB1-D695-0C42-8593-6995DBA32FA2}" srcId="{E59765E1-EC40-3E4A-8D5A-D128E37776CE}" destId="{C0529A21-84E8-8B4B-B785-9131A92E2BE9}" srcOrd="3" destOrd="0" parTransId="{6ECE3515-E3DD-3D42-B307-733827F5D778}" sibTransId="{21AC92CC-93FF-784B-9905-D25CE31C21E4}"/>
    <dgm:cxn modelId="{0033FA24-AF6C-124E-A0B8-8375B42441F6}" srcId="{E59765E1-EC40-3E4A-8D5A-D128E37776CE}" destId="{1302C7EA-A4C7-BB41-ACF3-E4C8697A6664}" srcOrd="2" destOrd="0" parTransId="{362C5B2A-75C5-4543-A56A-472AA1BB2E6F}" sibTransId="{A2E1A0CA-1FDC-4047-BC8D-02D587836B26}"/>
    <dgm:cxn modelId="{79A60D46-8B2E-5C4C-B5B3-F8141D7E7F25}" type="presOf" srcId="{1302C7EA-A4C7-BB41-ACF3-E4C8697A6664}" destId="{1BD4A23D-D0FF-8C40-920B-9578382FD126}" srcOrd="0" destOrd="0" presId="urn:microsoft.com/office/officeart/2005/8/layout/arrow2"/>
    <dgm:cxn modelId="{AFFFA52F-1D5E-324B-AF1A-A92C712927F2}" type="presParOf" srcId="{AC930C47-D2E0-EA46-91EF-0A41CD537FB6}" destId="{3AE7E7C3-BA05-9B43-B930-822FE4CA9941}" srcOrd="0" destOrd="0" presId="urn:microsoft.com/office/officeart/2005/8/layout/arrow2"/>
    <dgm:cxn modelId="{568F39DB-8B1A-6A4B-A0CD-E806C865DFDC}" type="presParOf" srcId="{AC930C47-D2E0-EA46-91EF-0A41CD537FB6}" destId="{FBA59B1D-7FF1-BD4B-A662-50EA18B3927C}" srcOrd="1" destOrd="0" presId="urn:microsoft.com/office/officeart/2005/8/layout/arrow2"/>
    <dgm:cxn modelId="{D40A1086-E520-104B-B520-938265580F71}" type="presParOf" srcId="{FBA59B1D-7FF1-BD4B-A662-50EA18B3927C}" destId="{6D2BB7E7-A5B7-C344-85AF-56B1D96CFC43}" srcOrd="0" destOrd="0" presId="urn:microsoft.com/office/officeart/2005/8/layout/arrow2"/>
    <dgm:cxn modelId="{5F2621F6-81A9-DA4B-B0AD-C4970B402BB6}" type="presParOf" srcId="{FBA59B1D-7FF1-BD4B-A662-50EA18B3927C}" destId="{0707EE30-7171-F242-AE99-5AD58FE3CBBF}" srcOrd="1" destOrd="0" presId="urn:microsoft.com/office/officeart/2005/8/layout/arrow2"/>
    <dgm:cxn modelId="{22A79467-D9A6-F747-AA0F-AA4F180DB738}" type="presParOf" srcId="{FBA59B1D-7FF1-BD4B-A662-50EA18B3927C}" destId="{5F581EE8-44BB-4740-A110-E9C5F709F8BC}" srcOrd="2" destOrd="0" presId="urn:microsoft.com/office/officeart/2005/8/layout/arrow2"/>
    <dgm:cxn modelId="{8C8AEE2B-BB9A-E046-A6C8-7A6D3BB28099}" type="presParOf" srcId="{FBA59B1D-7FF1-BD4B-A662-50EA18B3927C}" destId="{0BADAB5F-E210-1D40-A65A-D914EC0F4284}" srcOrd="3" destOrd="0" presId="urn:microsoft.com/office/officeart/2005/8/layout/arrow2"/>
    <dgm:cxn modelId="{0F6A302A-357F-3443-BAE1-711A7B85E833}" type="presParOf" srcId="{FBA59B1D-7FF1-BD4B-A662-50EA18B3927C}" destId="{03BD9845-857D-9040-A6A2-A044E20D58C3}" srcOrd="4" destOrd="0" presId="urn:microsoft.com/office/officeart/2005/8/layout/arrow2"/>
    <dgm:cxn modelId="{BF4CD681-45D6-A344-ADF8-C47F01EBA789}" type="presParOf" srcId="{FBA59B1D-7FF1-BD4B-A662-50EA18B3927C}" destId="{1BD4A23D-D0FF-8C40-920B-9578382FD126}" srcOrd="5" destOrd="0" presId="urn:microsoft.com/office/officeart/2005/8/layout/arrow2"/>
    <dgm:cxn modelId="{AC8C3A86-B6D0-0B46-A1CC-03DDF60B716D}" type="presParOf" srcId="{FBA59B1D-7FF1-BD4B-A662-50EA18B3927C}" destId="{2F68A774-6679-8446-8D0C-D26DB00F145A}" srcOrd="6" destOrd="0" presId="urn:microsoft.com/office/officeart/2005/8/layout/arrow2"/>
    <dgm:cxn modelId="{19CF8208-B4BC-0B44-B383-CAB3CE60C782}" type="presParOf" srcId="{FBA59B1D-7FF1-BD4B-A662-50EA18B3927C}" destId="{2143B0E8-1986-A344-9A8E-94F8E87D585C}" srcOrd="7" destOrd="0" presId="urn:microsoft.com/office/officeart/2005/8/layout/arrow2"/>
    <dgm:cxn modelId="{101D3CDD-FF8D-7E44-BE8B-6A844673FDBD}" type="presParOf" srcId="{FBA59B1D-7FF1-BD4B-A662-50EA18B3927C}" destId="{8730D8CB-4659-AE41-865B-9529B6472E4D}" srcOrd="8" destOrd="0" presId="urn:microsoft.com/office/officeart/2005/8/layout/arrow2"/>
    <dgm:cxn modelId="{FE3C3E33-FE55-A946-A714-15E5B2535F87}" type="presParOf" srcId="{FBA59B1D-7FF1-BD4B-A662-50EA18B3927C}" destId="{86870AF3-425B-AF43-88E9-E13F5DA04C0D}" srcOrd="9"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9898A4-8378-BB46-956A-0250E0D787B6}" type="doc">
      <dgm:prSet loTypeId="urn:microsoft.com/office/officeart/2005/8/layout/radial1" loCatId="" qsTypeId="urn:microsoft.com/office/officeart/2005/8/quickstyle/simple1" qsCatId="simple" csTypeId="urn:microsoft.com/office/officeart/2005/8/colors/accent1_2" csCatId="accent1" phldr="1"/>
      <dgm:spPr/>
      <dgm:t>
        <a:bodyPr/>
        <a:lstStyle/>
        <a:p>
          <a:endParaRPr lang="en-US"/>
        </a:p>
      </dgm:t>
    </dgm:pt>
    <dgm:pt modelId="{A016CF95-7B95-5040-8777-1FF59CC18D96}">
      <dgm:prSet phldrT="[Text]" custT="1"/>
      <dgm:spPr>
        <a:solidFill>
          <a:srgbClr val="C00000"/>
        </a:solidFill>
        <a:ln>
          <a:solidFill>
            <a:srgbClr val="C00000"/>
          </a:solidFill>
        </a:ln>
      </dgm:spPr>
      <dgm:t>
        <a:bodyPr/>
        <a:lstStyle/>
        <a:p>
          <a:r>
            <a:rPr lang="en-US" sz="2400" dirty="0"/>
            <a:t>Open Science Monitor</a:t>
          </a:r>
        </a:p>
      </dgm:t>
    </dgm:pt>
    <dgm:pt modelId="{518BC690-5490-764B-B259-D1C956B025D3}" type="parTrans" cxnId="{C4AF54F3-C813-C240-9B5F-48F1E2B0692F}">
      <dgm:prSet/>
      <dgm:spPr/>
      <dgm:t>
        <a:bodyPr/>
        <a:lstStyle/>
        <a:p>
          <a:endParaRPr lang="en-US" sz="2000"/>
        </a:p>
      </dgm:t>
    </dgm:pt>
    <dgm:pt modelId="{7DC170C4-154C-3B4C-99C0-33F6EBDC164E}" type="sibTrans" cxnId="{C4AF54F3-C813-C240-9B5F-48F1E2B0692F}">
      <dgm:prSet/>
      <dgm:spPr/>
      <dgm:t>
        <a:bodyPr/>
        <a:lstStyle/>
        <a:p>
          <a:endParaRPr lang="en-US" sz="2000"/>
        </a:p>
      </dgm:t>
    </dgm:pt>
    <dgm:pt modelId="{E6C3694A-586E-9C47-836A-0599172C2629}">
      <dgm:prSet phldrT="[Text]" custT="1"/>
      <dgm:spPr/>
      <dgm:t>
        <a:bodyPr/>
        <a:lstStyle/>
        <a:p>
          <a:r>
            <a:rPr lang="en-US" sz="1600" dirty="0"/>
            <a:t>Open source software</a:t>
          </a:r>
        </a:p>
      </dgm:t>
    </dgm:pt>
    <dgm:pt modelId="{251725B7-0BB0-064A-9B5F-B601F9CB0CB3}" type="parTrans" cxnId="{35817081-2A1C-5B42-8B0B-C23A559BE976}">
      <dgm:prSet custT="1"/>
      <dgm:spPr/>
      <dgm:t>
        <a:bodyPr/>
        <a:lstStyle/>
        <a:p>
          <a:endParaRPr lang="en-US" sz="600"/>
        </a:p>
      </dgm:t>
    </dgm:pt>
    <dgm:pt modelId="{C02617FE-4E14-3B44-8F8A-C66DD1D41F15}" type="sibTrans" cxnId="{35817081-2A1C-5B42-8B0B-C23A559BE976}">
      <dgm:prSet/>
      <dgm:spPr/>
      <dgm:t>
        <a:bodyPr/>
        <a:lstStyle/>
        <a:p>
          <a:endParaRPr lang="en-US" sz="2000"/>
        </a:p>
      </dgm:t>
    </dgm:pt>
    <dgm:pt modelId="{57A99B50-22B4-7945-8399-0CB14EC8EF22}">
      <dgm:prSet phldrT="[Text]" custT="1"/>
      <dgm:spPr/>
      <dgm:t>
        <a:bodyPr/>
        <a:lstStyle/>
        <a:p>
          <a:r>
            <a:rPr lang="en-US" sz="1600" dirty="0"/>
            <a:t>OA to publications</a:t>
          </a:r>
        </a:p>
      </dgm:t>
    </dgm:pt>
    <dgm:pt modelId="{0AAC8C76-EBE1-7C44-8348-BBD8EA900868}" type="parTrans" cxnId="{0CD1A697-8126-B14D-9A11-20ADCEB55DD4}">
      <dgm:prSet custT="1"/>
      <dgm:spPr/>
      <dgm:t>
        <a:bodyPr/>
        <a:lstStyle/>
        <a:p>
          <a:endParaRPr lang="en-US" sz="600"/>
        </a:p>
      </dgm:t>
    </dgm:pt>
    <dgm:pt modelId="{233FC124-1604-334F-8A1D-B73C0966336B}" type="sibTrans" cxnId="{0CD1A697-8126-B14D-9A11-20ADCEB55DD4}">
      <dgm:prSet/>
      <dgm:spPr/>
      <dgm:t>
        <a:bodyPr/>
        <a:lstStyle/>
        <a:p>
          <a:endParaRPr lang="en-US" sz="2000"/>
        </a:p>
      </dgm:t>
    </dgm:pt>
    <dgm:pt modelId="{1897657B-1F5A-8141-AD23-59A4AD2B2932}">
      <dgm:prSet phldrT="[Text]" custT="1"/>
      <dgm:spPr/>
      <dgm:t>
        <a:bodyPr/>
        <a:lstStyle/>
        <a:p>
          <a:r>
            <a:rPr lang="en-US" sz="1600" dirty="0"/>
            <a:t>Open educational resources</a:t>
          </a:r>
        </a:p>
      </dgm:t>
    </dgm:pt>
    <dgm:pt modelId="{04BA657D-BCE9-3948-AFB9-74AB3E2553CD}" type="parTrans" cxnId="{0C94698E-457C-5547-A315-9A75DEFFE7CF}">
      <dgm:prSet custT="1"/>
      <dgm:spPr/>
      <dgm:t>
        <a:bodyPr/>
        <a:lstStyle/>
        <a:p>
          <a:endParaRPr lang="en-US" sz="600"/>
        </a:p>
      </dgm:t>
    </dgm:pt>
    <dgm:pt modelId="{9F70ABA6-7B7E-7E48-AB1C-DF76F6C85BBD}" type="sibTrans" cxnId="{0C94698E-457C-5547-A315-9A75DEFFE7CF}">
      <dgm:prSet/>
      <dgm:spPr/>
      <dgm:t>
        <a:bodyPr/>
        <a:lstStyle/>
        <a:p>
          <a:endParaRPr lang="en-US" sz="2000"/>
        </a:p>
      </dgm:t>
    </dgm:pt>
    <dgm:pt modelId="{AB501E50-AEF4-D14A-98B3-EAF1CC30B20B}">
      <dgm:prSet phldrT="[Text]" custT="1"/>
      <dgm:spPr/>
      <dgm:t>
        <a:bodyPr/>
        <a:lstStyle/>
        <a:p>
          <a:r>
            <a:rPr lang="en-US" sz="1600" dirty="0"/>
            <a:t>Data and OS skills</a:t>
          </a:r>
        </a:p>
      </dgm:t>
    </dgm:pt>
    <dgm:pt modelId="{F68BEE14-051F-2942-A698-1A4B05867EF9}" type="parTrans" cxnId="{8E73E8D9-A063-8A42-95C2-3966856CF193}">
      <dgm:prSet custT="1"/>
      <dgm:spPr/>
      <dgm:t>
        <a:bodyPr/>
        <a:lstStyle/>
        <a:p>
          <a:endParaRPr lang="en-US" sz="600"/>
        </a:p>
      </dgm:t>
    </dgm:pt>
    <dgm:pt modelId="{5E9B42B4-1B02-E244-AE0E-E70C1696D785}" type="sibTrans" cxnId="{8E73E8D9-A063-8A42-95C2-3966856CF193}">
      <dgm:prSet/>
      <dgm:spPr/>
      <dgm:t>
        <a:bodyPr/>
        <a:lstStyle/>
        <a:p>
          <a:endParaRPr lang="en-US" sz="2000"/>
        </a:p>
      </dgm:t>
    </dgm:pt>
    <dgm:pt modelId="{E09A22A6-4292-C147-9231-BB2E671D96D8}">
      <dgm:prSet phldrT="[Text]" custT="1"/>
      <dgm:spPr/>
      <dgm:t>
        <a:bodyPr/>
        <a:lstStyle/>
        <a:p>
          <a:r>
            <a:rPr lang="en-US" sz="1600" dirty="0"/>
            <a:t>Open peer review</a:t>
          </a:r>
        </a:p>
      </dgm:t>
    </dgm:pt>
    <dgm:pt modelId="{EAAAB2B8-9816-D748-9370-4DA14EAB9F3C}" type="parTrans" cxnId="{F6C29474-D518-D14B-B703-A0C3375FD448}">
      <dgm:prSet custT="1"/>
      <dgm:spPr/>
      <dgm:t>
        <a:bodyPr/>
        <a:lstStyle/>
        <a:p>
          <a:endParaRPr lang="en-US" sz="600"/>
        </a:p>
      </dgm:t>
    </dgm:pt>
    <dgm:pt modelId="{75229426-6F19-E545-912B-DE72F23CC341}" type="sibTrans" cxnId="{F6C29474-D518-D14B-B703-A0C3375FD448}">
      <dgm:prSet/>
      <dgm:spPr/>
      <dgm:t>
        <a:bodyPr/>
        <a:lstStyle/>
        <a:p>
          <a:endParaRPr lang="en-US" sz="2000"/>
        </a:p>
      </dgm:t>
    </dgm:pt>
    <dgm:pt modelId="{E5A4C908-7240-B147-926F-FA7F0E225109}">
      <dgm:prSet phldrT="[Text]" custT="1"/>
      <dgm:spPr/>
      <dgm:t>
        <a:bodyPr/>
        <a:lstStyle/>
        <a:p>
          <a:r>
            <a:rPr lang="en-US" sz="1600" dirty="0"/>
            <a:t>Open citations</a:t>
          </a:r>
        </a:p>
      </dgm:t>
    </dgm:pt>
    <dgm:pt modelId="{18A70ACF-B059-4641-944F-0B08D0028506}" type="parTrans" cxnId="{69627054-13A5-3441-ADEE-6993B9BEB845}">
      <dgm:prSet custT="1"/>
      <dgm:spPr/>
      <dgm:t>
        <a:bodyPr/>
        <a:lstStyle/>
        <a:p>
          <a:endParaRPr lang="en-US" sz="600"/>
        </a:p>
      </dgm:t>
    </dgm:pt>
    <dgm:pt modelId="{8D23EF61-8683-D244-852C-7D067C081AF1}" type="sibTrans" cxnId="{69627054-13A5-3441-ADEE-6993B9BEB845}">
      <dgm:prSet/>
      <dgm:spPr/>
      <dgm:t>
        <a:bodyPr/>
        <a:lstStyle/>
        <a:p>
          <a:endParaRPr lang="en-US" sz="2000"/>
        </a:p>
      </dgm:t>
    </dgm:pt>
    <dgm:pt modelId="{D9756937-8D41-FD4F-AD6D-40F107E0F931}">
      <dgm:prSet phldrT="[Text]" custT="1"/>
      <dgm:spPr/>
      <dgm:t>
        <a:bodyPr/>
        <a:lstStyle/>
        <a:p>
          <a:r>
            <a:rPr lang="en-US" sz="1600" dirty="0"/>
            <a:t>Citizen science</a:t>
          </a:r>
        </a:p>
      </dgm:t>
    </dgm:pt>
    <dgm:pt modelId="{B04E124D-2DFC-AD42-836B-6CF9CA848670}" type="parTrans" cxnId="{650B2886-1EBE-4346-ADB5-BB4B7B2FB0C9}">
      <dgm:prSet custT="1"/>
      <dgm:spPr/>
      <dgm:t>
        <a:bodyPr/>
        <a:lstStyle/>
        <a:p>
          <a:endParaRPr lang="en-US" sz="600"/>
        </a:p>
      </dgm:t>
    </dgm:pt>
    <dgm:pt modelId="{97F0C8DC-CBDF-0F49-BF3B-B6CFBACF0246}" type="sibTrans" cxnId="{650B2886-1EBE-4346-ADB5-BB4B7B2FB0C9}">
      <dgm:prSet/>
      <dgm:spPr/>
      <dgm:t>
        <a:bodyPr/>
        <a:lstStyle/>
        <a:p>
          <a:endParaRPr lang="en-US" sz="2000"/>
        </a:p>
      </dgm:t>
    </dgm:pt>
    <dgm:pt modelId="{AB2D1326-B2B9-0041-8C3A-D5FE9D3B3FCD}">
      <dgm:prSet phldrT="[Text]" custT="1"/>
      <dgm:spPr/>
      <dgm:t>
        <a:bodyPr/>
        <a:lstStyle/>
        <a:p>
          <a:r>
            <a:rPr lang="en-US" sz="1600" dirty="0"/>
            <a:t>FAIR data</a:t>
          </a:r>
        </a:p>
      </dgm:t>
    </dgm:pt>
    <dgm:pt modelId="{A177D971-99E8-7146-9516-7C0BDA9B1B45}" type="parTrans" cxnId="{5009A6C1-756B-5E4D-A1F6-CA8F6B8EA9C6}">
      <dgm:prSet custT="1"/>
      <dgm:spPr/>
      <dgm:t>
        <a:bodyPr/>
        <a:lstStyle/>
        <a:p>
          <a:endParaRPr lang="en-US" sz="600"/>
        </a:p>
      </dgm:t>
    </dgm:pt>
    <dgm:pt modelId="{FAA7F77B-687F-F244-9831-163E4D16A609}" type="sibTrans" cxnId="{5009A6C1-756B-5E4D-A1F6-CA8F6B8EA9C6}">
      <dgm:prSet/>
      <dgm:spPr/>
      <dgm:t>
        <a:bodyPr/>
        <a:lstStyle/>
        <a:p>
          <a:endParaRPr lang="en-US" sz="2000"/>
        </a:p>
      </dgm:t>
    </dgm:pt>
    <dgm:pt modelId="{FD7C38A3-A975-6740-8111-6192F4B3ADFA}" type="pres">
      <dgm:prSet presAssocID="{939898A4-8378-BB46-956A-0250E0D787B6}" presName="cycle" presStyleCnt="0">
        <dgm:presLayoutVars>
          <dgm:chMax val="1"/>
          <dgm:dir/>
          <dgm:animLvl val="ctr"/>
          <dgm:resizeHandles val="exact"/>
        </dgm:presLayoutVars>
      </dgm:prSet>
      <dgm:spPr/>
      <dgm:t>
        <a:bodyPr/>
        <a:lstStyle/>
        <a:p>
          <a:endParaRPr lang="en-US"/>
        </a:p>
      </dgm:t>
    </dgm:pt>
    <dgm:pt modelId="{A3DEE671-E848-084C-802D-92A43B5D2C5A}" type="pres">
      <dgm:prSet presAssocID="{A016CF95-7B95-5040-8777-1FF59CC18D96}" presName="centerShape" presStyleLbl="node0" presStyleIdx="0" presStyleCnt="1" custScaleX="152210" custScaleY="148467"/>
      <dgm:spPr/>
      <dgm:t>
        <a:bodyPr/>
        <a:lstStyle/>
        <a:p>
          <a:endParaRPr lang="en-US"/>
        </a:p>
      </dgm:t>
    </dgm:pt>
    <dgm:pt modelId="{D3C1FED3-AC9A-B246-A772-EE208A72D8E3}" type="pres">
      <dgm:prSet presAssocID="{A177D971-99E8-7146-9516-7C0BDA9B1B45}" presName="Name9" presStyleLbl="parChTrans1D2" presStyleIdx="0" presStyleCnt="8"/>
      <dgm:spPr/>
      <dgm:t>
        <a:bodyPr/>
        <a:lstStyle/>
        <a:p>
          <a:endParaRPr lang="en-US"/>
        </a:p>
      </dgm:t>
    </dgm:pt>
    <dgm:pt modelId="{FBD661A2-E870-824B-A0CF-1AC1F5D538D3}" type="pres">
      <dgm:prSet presAssocID="{A177D971-99E8-7146-9516-7C0BDA9B1B45}" presName="connTx" presStyleLbl="parChTrans1D2" presStyleIdx="0" presStyleCnt="8"/>
      <dgm:spPr/>
      <dgm:t>
        <a:bodyPr/>
        <a:lstStyle/>
        <a:p>
          <a:endParaRPr lang="en-US"/>
        </a:p>
      </dgm:t>
    </dgm:pt>
    <dgm:pt modelId="{1518F2F3-99D9-574D-A54D-2B3F1191E86A}" type="pres">
      <dgm:prSet presAssocID="{AB2D1326-B2B9-0041-8C3A-D5FE9D3B3FCD}" presName="node" presStyleLbl="node1" presStyleIdx="0" presStyleCnt="8" custScaleX="120398" custScaleY="120398">
        <dgm:presLayoutVars>
          <dgm:bulletEnabled val="1"/>
        </dgm:presLayoutVars>
      </dgm:prSet>
      <dgm:spPr/>
      <dgm:t>
        <a:bodyPr/>
        <a:lstStyle/>
        <a:p>
          <a:endParaRPr lang="en-US"/>
        </a:p>
      </dgm:t>
    </dgm:pt>
    <dgm:pt modelId="{A6D2B77A-1B5C-5D43-9969-3F81121B8245}" type="pres">
      <dgm:prSet presAssocID="{251725B7-0BB0-064A-9B5F-B601F9CB0CB3}" presName="Name9" presStyleLbl="parChTrans1D2" presStyleIdx="1" presStyleCnt="8"/>
      <dgm:spPr/>
      <dgm:t>
        <a:bodyPr/>
        <a:lstStyle/>
        <a:p>
          <a:endParaRPr lang="en-US"/>
        </a:p>
      </dgm:t>
    </dgm:pt>
    <dgm:pt modelId="{B7F427F6-69DC-A94B-A155-429166DE06C6}" type="pres">
      <dgm:prSet presAssocID="{251725B7-0BB0-064A-9B5F-B601F9CB0CB3}" presName="connTx" presStyleLbl="parChTrans1D2" presStyleIdx="1" presStyleCnt="8"/>
      <dgm:spPr/>
      <dgm:t>
        <a:bodyPr/>
        <a:lstStyle/>
        <a:p>
          <a:endParaRPr lang="en-US"/>
        </a:p>
      </dgm:t>
    </dgm:pt>
    <dgm:pt modelId="{8550FF8F-A690-7F41-975E-20366CD406CD}" type="pres">
      <dgm:prSet presAssocID="{E6C3694A-586E-9C47-836A-0599172C2629}" presName="node" presStyleLbl="node1" presStyleIdx="1" presStyleCnt="8" custScaleX="120398" custScaleY="120398">
        <dgm:presLayoutVars>
          <dgm:bulletEnabled val="1"/>
        </dgm:presLayoutVars>
      </dgm:prSet>
      <dgm:spPr/>
      <dgm:t>
        <a:bodyPr/>
        <a:lstStyle/>
        <a:p>
          <a:endParaRPr lang="en-US"/>
        </a:p>
      </dgm:t>
    </dgm:pt>
    <dgm:pt modelId="{FA804770-BA1A-B946-B70F-864D2E709143}" type="pres">
      <dgm:prSet presAssocID="{0AAC8C76-EBE1-7C44-8348-BBD8EA900868}" presName="Name9" presStyleLbl="parChTrans1D2" presStyleIdx="2" presStyleCnt="8"/>
      <dgm:spPr/>
      <dgm:t>
        <a:bodyPr/>
        <a:lstStyle/>
        <a:p>
          <a:endParaRPr lang="en-US"/>
        </a:p>
      </dgm:t>
    </dgm:pt>
    <dgm:pt modelId="{09AF3BCD-4FD8-DA4C-8267-4E2D03B7C1F0}" type="pres">
      <dgm:prSet presAssocID="{0AAC8C76-EBE1-7C44-8348-BBD8EA900868}" presName="connTx" presStyleLbl="parChTrans1D2" presStyleIdx="2" presStyleCnt="8"/>
      <dgm:spPr/>
      <dgm:t>
        <a:bodyPr/>
        <a:lstStyle/>
        <a:p>
          <a:endParaRPr lang="en-US"/>
        </a:p>
      </dgm:t>
    </dgm:pt>
    <dgm:pt modelId="{CF4CD8FF-2D9D-4443-8D7A-1E777522040A}" type="pres">
      <dgm:prSet presAssocID="{57A99B50-22B4-7945-8399-0CB14EC8EF22}" presName="node" presStyleLbl="node1" presStyleIdx="2" presStyleCnt="8" custScaleX="120398" custScaleY="120398">
        <dgm:presLayoutVars>
          <dgm:bulletEnabled val="1"/>
        </dgm:presLayoutVars>
      </dgm:prSet>
      <dgm:spPr/>
      <dgm:t>
        <a:bodyPr/>
        <a:lstStyle/>
        <a:p>
          <a:endParaRPr lang="en-US"/>
        </a:p>
      </dgm:t>
    </dgm:pt>
    <dgm:pt modelId="{D0600559-78EA-AA43-B8C0-B20986030CBC}" type="pres">
      <dgm:prSet presAssocID="{04BA657D-BCE9-3948-AFB9-74AB3E2553CD}" presName="Name9" presStyleLbl="parChTrans1D2" presStyleIdx="3" presStyleCnt="8"/>
      <dgm:spPr/>
      <dgm:t>
        <a:bodyPr/>
        <a:lstStyle/>
        <a:p>
          <a:endParaRPr lang="en-US"/>
        </a:p>
      </dgm:t>
    </dgm:pt>
    <dgm:pt modelId="{59ECA45F-2D8D-6441-8E82-CD0F01B58444}" type="pres">
      <dgm:prSet presAssocID="{04BA657D-BCE9-3948-AFB9-74AB3E2553CD}" presName="connTx" presStyleLbl="parChTrans1D2" presStyleIdx="3" presStyleCnt="8"/>
      <dgm:spPr/>
      <dgm:t>
        <a:bodyPr/>
        <a:lstStyle/>
        <a:p>
          <a:endParaRPr lang="en-US"/>
        </a:p>
      </dgm:t>
    </dgm:pt>
    <dgm:pt modelId="{8552D028-1449-0843-BCEA-2DDD656AADC3}" type="pres">
      <dgm:prSet presAssocID="{1897657B-1F5A-8141-AD23-59A4AD2B2932}" presName="node" presStyleLbl="node1" presStyleIdx="3" presStyleCnt="8" custScaleX="120398" custScaleY="120398">
        <dgm:presLayoutVars>
          <dgm:bulletEnabled val="1"/>
        </dgm:presLayoutVars>
      </dgm:prSet>
      <dgm:spPr/>
      <dgm:t>
        <a:bodyPr/>
        <a:lstStyle/>
        <a:p>
          <a:endParaRPr lang="en-US"/>
        </a:p>
      </dgm:t>
    </dgm:pt>
    <dgm:pt modelId="{D52E2B30-DC20-A34E-9D07-EA6281A9AB4E}" type="pres">
      <dgm:prSet presAssocID="{F68BEE14-051F-2942-A698-1A4B05867EF9}" presName="Name9" presStyleLbl="parChTrans1D2" presStyleIdx="4" presStyleCnt="8"/>
      <dgm:spPr/>
      <dgm:t>
        <a:bodyPr/>
        <a:lstStyle/>
        <a:p>
          <a:endParaRPr lang="en-US"/>
        </a:p>
      </dgm:t>
    </dgm:pt>
    <dgm:pt modelId="{E9C76AFF-5ECE-0643-ACBA-C42C81C3DEF4}" type="pres">
      <dgm:prSet presAssocID="{F68BEE14-051F-2942-A698-1A4B05867EF9}" presName="connTx" presStyleLbl="parChTrans1D2" presStyleIdx="4" presStyleCnt="8"/>
      <dgm:spPr/>
      <dgm:t>
        <a:bodyPr/>
        <a:lstStyle/>
        <a:p>
          <a:endParaRPr lang="en-US"/>
        </a:p>
      </dgm:t>
    </dgm:pt>
    <dgm:pt modelId="{8F9EB132-3AE5-8446-9876-F2C719F93181}" type="pres">
      <dgm:prSet presAssocID="{AB501E50-AEF4-D14A-98B3-EAF1CC30B20B}" presName="node" presStyleLbl="node1" presStyleIdx="4" presStyleCnt="8" custScaleX="120398" custScaleY="120398">
        <dgm:presLayoutVars>
          <dgm:bulletEnabled val="1"/>
        </dgm:presLayoutVars>
      </dgm:prSet>
      <dgm:spPr/>
      <dgm:t>
        <a:bodyPr/>
        <a:lstStyle/>
        <a:p>
          <a:endParaRPr lang="en-US"/>
        </a:p>
      </dgm:t>
    </dgm:pt>
    <dgm:pt modelId="{021E540B-C02A-2C47-AEDC-E99BCB015617}" type="pres">
      <dgm:prSet presAssocID="{EAAAB2B8-9816-D748-9370-4DA14EAB9F3C}" presName="Name9" presStyleLbl="parChTrans1D2" presStyleIdx="5" presStyleCnt="8"/>
      <dgm:spPr/>
      <dgm:t>
        <a:bodyPr/>
        <a:lstStyle/>
        <a:p>
          <a:endParaRPr lang="en-US"/>
        </a:p>
      </dgm:t>
    </dgm:pt>
    <dgm:pt modelId="{BE21A24B-E759-6B45-A195-2A607219F5F7}" type="pres">
      <dgm:prSet presAssocID="{EAAAB2B8-9816-D748-9370-4DA14EAB9F3C}" presName="connTx" presStyleLbl="parChTrans1D2" presStyleIdx="5" presStyleCnt="8"/>
      <dgm:spPr/>
      <dgm:t>
        <a:bodyPr/>
        <a:lstStyle/>
        <a:p>
          <a:endParaRPr lang="en-US"/>
        </a:p>
      </dgm:t>
    </dgm:pt>
    <dgm:pt modelId="{EC76F63C-AC36-1B4E-8984-0A51E243D372}" type="pres">
      <dgm:prSet presAssocID="{E09A22A6-4292-C147-9231-BB2E671D96D8}" presName="node" presStyleLbl="node1" presStyleIdx="5" presStyleCnt="8" custScaleX="120398" custScaleY="120398">
        <dgm:presLayoutVars>
          <dgm:bulletEnabled val="1"/>
        </dgm:presLayoutVars>
      </dgm:prSet>
      <dgm:spPr/>
      <dgm:t>
        <a:bodyPr/>
        <a:lstStyle/>
        <a:p>
          <a:endParaRPr lang="en-US"/>
        </a:p>
      </dgm:t>
    </dgm:pt>
    <dgm:pt modelId="{374C1B32-6FD0-2847-BDD5-392E26A92E5A}" type="pres">
      <dgm:prSet presAssocID="{18A70ACF-B059-4641-944F-0B08D0028506}" presName="Name9" presStyleLbl="parChTrans1D2" presStyleIdx="6" presStyleCnt="8"/>
      <dgm:spPr/>
      <dgm:t>
        <a:bodyPr/>
        <a:lstStyle/>
        <a:p>
          <a:endParaRPr lang="en-US"/>
        </a:p>
      </dgm:t>
    </dgm:pt>
    <dgm:pt modelId="{B47EC70A-91F6-F24E-B486-E167B474D8CE}" type="pres">
      <dgm:prSet presAssocID="{18A70ACF-B059-4641-944F-0B08D0028506}" presName="connTx" presStyleLbl="parChTrans1D2" presStyleIdx="6" presStyleCnt="8"/>
      <dgm:spPr/>
      <dgm:t>
        <a:bodyPr/>
        <a:lstStyle/>
        <a:p>
          <a:endParaRPr lang="en-US"/>
        </a:p>
      </dgm:t>
    </dgm:pt>
    <dgm:pt modelId="{3F2094D4-8ED6-BE4D-A4D0-01620E5479B1}" type="pres">
      <dgm:prSet presAssocID="{E5A4C908-7240-B147-926F-FA7F0E225109}" presName="node" presStyleLbl="node1" presStyleIdx="6" presStyleCnt="8" custScaleX="120398" custScaleY="120398">
        <dgm:presLayoutVars>
          <dgm:bulletEnabled val="1"/>
        </dgm:presLayoutVars>
      </dgm:prSet>
      <dgm:spPr/>
      <dgm:t>
        <a:bodyPr/>
        <a:lstStyle/>
        <a:p>
          <a:endParaRPr lang="en-US"/>
        </a:p>
      </dgm:t>
    </dgm:pt>
    <dgm:pt modelId="{14264287-0BD6-3041-87B8-EBD8F2849296}" type="pres">
      <dgm:prSet presAssocID="{B04E124D-2DFC-AD42-836B-6CF9CA848670}" presName="Name9" presStyleLbl="parChTrans1D2" presStyleIdx="7" presStyleCnt="8"/>
      <dgm:spPr/>
      <dgm:t>
        <a:bodyPr/>
        <a:lstStyle/>
        <a:p>
          <a:endParaRPr lang="en-US"/>
        </a:p>
      </dgm:t>
    </dgm:pt>
    <dgm:pt modelId="{4AFDB301-0D1E-AB4A-8B86-1679CA750FA7}" type="pres">
      <dgm:prSet presAssocID="{B04E124D-2DFC-AD42-836B-6CF9CA848670}" presName="connTx" presStyleLbl="parChTrans1D2" presStyleIdx="7" presStyleCnt="8"/>
      <dgm:spPr/>
      <dgm:t>
        <a:bodyPr/>
        <a:lstStyle/>
        <a:p>
          <a:endParaRPr lang="en-US"/>
        </a:p>
      </dgm:t>
    </dgm:pt>
    <dgm:pt modelId="{017B5AD3-117B-954E-B874-F320A11E3256}" type="pres">
      <dgm:prSet presAssocID="{D9756937-8D41-FD4F-AD6D-40F107E0F931}" presName="node" presStyleLbl="node1" presStyleIdx="7" presStyleCnt="8" custScaleX="120398" custScaleY="120398">
        <dgm:presLayoutVars>
          <dgm:bulletEnabled val="1"/>
        </dgm:presLayoutVars>
      </dgm:prSet>
      <dgm:spPr/>
      <dgm:t>
        <a:bodyPr/>
        <a:lstStyle/>
        <a:p>
          <a:endParaRPr lang="en-US"/>
        </a:p>
      </dgm:t>
    </dgm:pt>
  </dgm:ptLst>
  <dgm:cxnLst>
    <dgm:cxn modelId="{24283A39-2C66-2E48-BA7B-AD5F5264280D}" type="presOf" srcId="{251725B7-0BB0-064A-9B5F-B601F9CB0CB3}" destId="{B7F427F6-69DC-A94B-A155-429166DE06C6}" srcOrd="1" destOrd="0" presId="urn:microsoft.com/office/officeart/2005/8/layout/radial1"/>
    <dgm:cxn modelId="{0E0B1872-26C8-CE44-ABB7-584F6D0CDBBB}" type="presOf" srcId="{18A70ACF-B059-4641-944F-0B08D0028506}" destId="{374C1B32-6FD0-2847-BDD5-392E26A92E5A}" srcOrd="0" destOrd="0" presId="urn:microsoft.com/office/officeart/2005/8/layout/radial1"/>
    <dgm:cxn modelId="{F263583F-3759-EE4C-9151-826A265FDE28}" type="presOf" srcId="{F68BEE14-051F-2942-A698-1A4B05867EF9}" destId="{D52E2B30-DC20-A34E-9D07-EA6281A9AB4E}" srcOrd="0" destOrd="0" presId="urn:microsoft.com/office/officeart/2005/8/layout/radial1"/>
    <dgm:cxn modelId="{0CB0BB71-4A20-B943-AED0-4A3F8D855700}" type="presOf" srcId="{939898A4-8378-BB46-956A-0250E0D787B6}" destId="{FD7C38A3-A975-6740-8111-6192F4B3ADFA}" srcOrd="0" destOrd="0" presId="urn:microsoft.com/office/officeart/2005/8/layout/radial1"/>
    <dgm:cxn modelId="{650B2886-1EBE-4346-ADB5-BB4B7B2FB0C9}" srcId="{A016CF95-7B95-5040-8777-1FF59CC18D96}" destId="{D9756937-8D41-FD4F-AD6D-40F107E0F931}" srcOrd="7" destOrd="0" parTransId="{B04E124D-2DFC-AD42-836B-6CF9CA848670}" sibTransId="{97F0C8DC-CBDF-0F49-BF3B-B6CFBACF0246}"/>
    <dgm:cxn modelId="{E67915F3-3DED-504B-A51D-D06C73278608}" type="presOf" srcId="{F68BEE14-051F-2942-A698-1A4B05867EF9}" destId="{E9C76AFF-5ECE-0643-ACBA-C42C81C3DEF4}" srcOrd="1" destOrd="0" presId="urn:microsoft.com/office/officeart/2005/8/layout/radial1"/>
    <dgm:cxn modelId="{EB23D9A3-5954-2C48-A552-5F25320D6140}" type="presOf" srcId="{A177D971-99E8-7146-9516-7C0BDA9B1B45}" destId="{FBD661A2-E870-824B-A0CF-1AC1F5D538D3}" srcOrd="1" destOrd="0" presId="urn:microsoft.com/office/officeart/2005/8/layout/radial1"/>
    <dgm:cxn modelId="{A9F6B8A2-3DDA-0448-B569-D07A8EF499CC}" type="presOf" srcId="{0AAC8C76-EBE1-7C44-8348-BBD8EA900868}" destId="{FA804770-BA1A-B946-B70F-864D2E709143}" srcOrd="0" destOrd="0" presId="urn:microsoft.com/office/officeart/2005/8/layout/radial1"/>
    <dgm:cxn modelId="{620441B8-617B-3940-82B6-4049D84D636C}" type="presOf" srcId="{1897657B-1F5A-8141-AD23-59A4AD2B2932}" destId="{8552D028-1449-0843-BCEA-2DDD656AADC3}" srcOrd="0" destOrd="0" presId="urn:microsoft.com/office/officeart/2005/8/layout/radial1"/>
    <dgm:cxn modelId="{506D5DD1-11B3-F14D-AF47-364A2938D34A}" type="presOf" srcId="{A016CF95-7B95-5040-8777-1FF59CC18D96}" destId="{A3DEE671-E848-084C-802D-92A43B5D2C5A}" srcOrd="0" destOrd="0" presId="urn:microsoft.com/office/officeart/2005/8/layout/radial1"/>
    <dgm:cxn modelId="{4E683BF1-1E64-244E-AF88-F3AD81FEE4AD}" type="presOf" srcId="{04BA657D-BCE9-3948-AFB9-74AB3E2553CD}" destId="{D0600559-78EA-AA43-B8C0-B20986030CBC}" srcOrd="0" destOrd="0" presId="urn:microsoft.com/office/officeart/2005/8/layout/radial1"/>
    <dgm:cxn modelId="{9F0EE668-846B-CA47-ADB7-6F46088AC653}" type="presOf" srcId="{A177D971-99E8-7146-9516-7C0BDA9B1B45}" destId="{D3C1FED3-AC9A-B246-A772-EE208A72D8E3}" srcOrd="0" destOrd="0" presId="urn:microsoft.com/office/officeart/2005/8/layout/radial1"/>
    <dgm:cxn modelId="{73FB94DA-003A-2A41-AFBE-BF40CD134288}" type="presOf" srcId="{D9756937-8D41-FD4F-AD6D-40F107E0F931}" destId="{017B5AD3-117B-954E-B874-F320A11E3256}" srcOrd="0" destOrd="0" presId="urn:microsoft.com/office/officeart/2005/8/layout/radial1"/>
    <dgm:cxn modelId="{489FB126-5574-6346-BB03-45021BD54E83}" type="presOf" srcId="{AB2D1326-B2B9-0041-8C3A-D5FE9D3B3FCD}" destId="{1518F2F3-99D9-574D-A54D-2B3F1191E86A}" srcOrd="0" destOrd="0" presId="urn:microsoft.com/office/officeart/2005/8/layout/radial1"/>
    <dgm:cxn modelId="{0CD1A697-8126-B14D-9A11-20ADCEB55DD4}" srcId="{A016CF95-7B95-5040-8777-1FF59CC18D96}" destId="{57A99B50-22B4-7945-8399-0CB14EC8EF22}" srcOrd="2" destOrd="0" parTransId="{0AAC8C76-EBE1-7C44-8348-BBD8EA900868}" sibTransId="{233FC124-1604-334F-8A1D-B73C0966336B}"/>
    <dgm:cxn modelId="{8FF15D45-485F-A141-92BD-F63ADB0B14E1}" type="presOf" srcId="{EAAAB2B8-9816-D748-9370-4DA14EAB9F3C}" destId="{BE21A24B-E759-6B45-A195-2A607219F5F7}" srcOrd="1" destOrd="0" presId="urn:microsoft.com/office/officeart/2005/8/layout/radial1"/>
    <dgm:cxn modelId="{30C5536B-B44B-EB45-A12C-936F2E384E7F}" type="presOf" srcId="{0AAC8C76-EBE1-7C44-8348-BBD8EA900868}" destId="{09AF3BCD-4FD8-DA4C-8267-4E2D03B7C1F0}" srcOrd="1" destOrd="0" presId="urn:microsoft.com/office/officeart/2005/8/layout/radial1"/>
    <dgm:cxn modelId="{E6902E69-6210-C846-8B0C-18DADD08A835}" type="presOf" srcId="{B04E124D-2DFC-AD42-836B-6CF9CA848670}" destId="{14264287-0BD6-3041-87B8-EBD8F2849296}" srcOrd="0" destOrd="0" presId="urn:microsoft.com/office/officeart/2005/8/layout/radial1"/>
    <dgm:cxn modelId="{35817081-2A1C-5B42-8B0B-C23A559BE976}" srcId="{A016CF95-7B95-5040-8777-1FF59CC18D96}" destId="{E6C3694A-586E-9C47-836A-0599172C2629}" srcOrd="1" destOrd="0" parTransId="{251725B7-0BB0-064A-9B5F-B601F9CB0CB3}" sibTransId="{C02617FE-4E14-3B44-8F8A-C66DD1D41F15}"/>
    <dgm:cxn modelId="{F6C29474-D518-D14B-B703-A0C3375FD448}" srcId="{A016CF95-7B95-5040-8777-1FF59CC18D96}" destId="{E09A22A6-4292-C147-9231-BB2E671D96D8}" srcOrd="5" destOrd="0" parTransId="{EAAAB2B8-9816-D748-9370-4DA14EAB9F3C}" sibTransId="{75229426-6F19-E545-912B-DE72F23CC341}"/>
    <dgm:cxn modelId="{0D0E2A7E-7579-EB4B-96E2-6EDC7128BB95}" type="presOf" srcId="{57A99B50-22B4-7945-8399-0CB14EC8EF22}" destId="{CF4CD8FF-2D9D-4443-8D7A-1E777522040A}" srcOrd="0" destOrd="0" presId="urn:microsoft.com/office/officeart/2005/8/layout/radial1"/>
    <dgm:cxn modelId="{8E73E8D9-A063-8A42-95C2-3966856CF193}" srcId="{A016CF95-7B95-5040-8777-1FF59CC18D96}" destId="{AB501E50-AEF4-D14A-98B3-EAF1CC30B20B}" srcOrd="4" destOrd="0" parTransId="{F68BEE14-051F-2942-A698-1A4B05867EF9}" sibTransId="{5E9B42B4-1B02-E244-AE0E-E70C1696D785}"/>
    <dgm:cxn modelId="{0DEECED6-AC3F-2D41-97C5-E55D7FA0C817}" type="presOf" srcId="{E6C3694A-586E-9C47-836A-0599172C2629}" destId="{8550FF8F-A690-7F41-975E-20366CD406CD}" srcOrd="0" destOrd="0" presId="urn:microsoft.com/office/officeart/2005/8/layout/radial1"/>
    <dgm:cxn modelId="{3BBCC971-F92D-D74C-B2FC-8E1B1708644F}" type="presOf" srcId="{EAAAB2B8-9816-D748-9370-4DA14EAB9F3C}" destId="{021E540B-C02A-2C47-AEDC-E99BCB015617}" srcOrd="0" destOrd="0" presId="urn:microsoft.com/office/officeart/2005/8/layout/radial1"/>
    <dgm:cxn modelId="{6B7A4BB3-1420-8944-9FE8-DB63D1505207}" type="presOf" srcId="{AB501E50-AEF4-D14A-98B3-EAF1CC30B20B}" destId="{8F9EB132-3AE5-8446-9876-F2C719F93181}" srcOrd="0" destOrd="0" presId="urn:microsoft.com/office/officeart/2005/8/layout/radial1"/>
    <dgm:cxn modelId="{B26A9563-80DB-8144-B500-F948039BC6F0}" type="presOf" srcId="{04BA657D-BCE9-3948-AFB9-74AB3E2553CD}" destId="{59ECA45F-2D8D-6441-8E82-CD0F01B58444}" srcOrd="1" destOrd="0" presId="urn:microsoft.com/office/officeart/2005/8/layout/radial1"/>
    <dgm:cxn modelId="{759AB805-B3A3-D244-9142-DB28FE731013}" type="presOf" srcId="{E09A22A6-4292-C147-9231-BB2E671D96D8}" destId="{EC76F63C-AC36-1B4E-8984-0A51E243D372}" srcOrd="0" destOrd="0" presId="urn:microsoft.com/office/officeart/2005/8/layout/radial1"/>
    <dgm:cxn modelId="{AB505811-54F2-774A-968F-009551B8CE75}" type="presOf" srcId="{18A70ACF-B059-4641-944F-0B08D0028506}" destId="{B47EC70A-91F6-F24E-B486-E167B474D8CE}" srcOrd="1" destOrd="0" presId="urn:microsoft.com/office/officeart/2005/8/layout/radial1"/>
    <dgm:cxn modelId="{0C94698E-457C-5547-A315-9A75DEFFE7CF}" srcId="{A016CF95-7B95-5040-8777-1FF59CC18D96}" destId="{1897657B-1F5A-8141-AD23-59A4AD2B2932}" srcOrd="3" destOrd="0" parTransId="{04BA657D-BCE9-3948-AFB9-74AB3E2553CD}" sibTransId="{9F70ABA6-7B7E-7E48-AB1C-DF76F6C85BBD}"/>
    <dgm:cxn modelId="{3E1A249C-38B4-7D4F-8BCB-6AA6C03DEFA2}" type="presOf" srcId="{E5A4C908-7240-B147-926F-FA7F0E225109}" destId="{3F2094D4-8ED6-BE4D-A4D0-01620E5479B1}" srcOrd="0" destOrd="0" presId="urn:microsoft.com/office/officeart/2005/8/layout/radial1"/>
    <dgm:cxn modelId="{DAF456A1-2CA3-8C47-A4E5-FE372BFE8333}" type="presOf" srcId="{B04E124D-2DFC-AD42-836B-6CF9CA848670}" destId="{4AFDB301-0D1E-AB4A-8B86-1679CA750FA7}" srcOrd="1" destOrd="0" presId="urn:microsoft.com/office/officeart/2005/8/layout/radial1"/>
    <dgm:cxn modelId="{C4AF54F3-C813-C240-9B5F-48F1E2B0692F}" srcId="{939898A4-8378-BB46-956A-0250E0D787B6}" destId="{A016CF95-7B95-5040-8777-1FF59CC18D96}" srcOrd="0" destOrd="0" parTransId="{518BC690-5490-764B-B259-D1C956B025D3}" sibTransId="{7DC170C4-154C-3B4C-99C0-33F6EBDC164E}"/>
    <dgm:cxn modelId="{4FD897BF-85D7-2C46-8014-5678A0C7B04A}" type="presOf" srcId="{251725B7-0BB0-064A-9B5F-B601F9CB0CB3}" destId="{A6D2B77A-1B5C-5D43-9969-3F81121B8245}" srcOrd="0" destOrd="0" presId="urn:microsoft.com/office/officeart/2005/8/layout/radial1"/>
    <dgm:cxn modelId="{69627054-13A5-3441-ADEE-6993B9BEB845}" srcId="{A016CF95-7B95-5040-8777-1FF59CC18D96}" destId="{E5A4C908-7240-B147-926F-FA7F0E225109}" srcOrd="6" destOrd="0" parTransId="{18A70ACF-B059-4641-944F-0B08D0028506}" sibTransId="{8D23EF61-8683-D244-852C-7D067C081AF1}"/>
    <dgm:cxn modelId="{5009A6C1-756B-5E4D-A1F6-CA8F6B8EA9C6}" srcId="{A016CF95-7B95-5040-8777-1FF59CC18D96}" destId="{AB2D1326-B2B9-0041-8C3A-D5FE9D3B3FCD}" srcOrd="0" destOrd="0" parTransId="{A177D971-99E8-7146-9516-7C0BDA9B1B45}" sibTransId="{FAA7F77B-687F-F244-9831-163E4D16A609}"/>
    <dgm:cxn modelId="{52BD2BC3-B3D2-EB41-9E05-0F9A95705491}" type="presParOf" srcId="{FD7C38A3-A975-6740-8111-6192F4B3ADFA}" destId="{A3DEE671-E848-084C-802D-92A43B5D2C5A}" srcOrd="0" destOrd="0" presId="urn:microsoft.com/office/officeart/2005/8/layout/radial1"/>
    <dgm:cxn modelId="{076265F9-D06D-E443-97F1-5CBFBA588998}" type="presParOf" srcId="{FD7C38A3-A975-6740-8111-6192F4B3ADFA}" destId="{D3C1FED3-AC9A-B246-A772-EE208A72D8E3}" srcOrd="1" destOrd="0" presId="urn:microsoft.com/office/officeart/2005/8/layout/radial1"/>
    <dgm:cxn modelId="{FB1F18FE-39C3-984B-8DD5-269B5F6C100F}" type="presParOf" srcId="{D3C1FED3-AC9A-B246-A772-EE208A72D8E3}" destId="{FBD661A2-E870-824B-A0CF-1AC1F5D538D3}" srcOrd="0" destOrd="0" presId="urn:microsoft.com/office/officeart/2005/8/layout/radial1"/>
    <dgm:cxn modelId="{37DFDC95-826C-174F-B5B6-49E2B2CFD4E9}" type="presParOf" srcId="{FD7C38A3-A975-6740-8111-6192F4B3ADFA}" destId="{1518F2F3-99D9-574D-A54D-2B3F1191E86A}" srcOrd="2" destOrd="0" presId="urn:microsoft.com/office/officeart/2005/8/layout/radial1"/>
    <dgm:cxn modelId="{41665EA4-A62E-E243-BF94-25CEB46531DA}" type="presParOf" srcId="{FD7C38A3-A975-6740-8111-6192F4B3ADFA}" destId="{A6D2B77A-1B5C-5D43-9969-3F81121B8245}" srcOrd="3" destOrd="0" presId="urn:microsoft.com/office/officeart/2005/8/layout/radial1"/>
    <dgm:cxn modelId="{C9A1B116-F208-B740-856C-4AA114A17F74}" type="presParOf" srcId="{A6D2B77A-1B5C-5D43-9969-3F81121B8245}" destId="{B7F427F6-69DC-A94B-A155-429166DE06C6}" srcOrd="0" destOrd="0" presId="urn:microsoft.com/office/officeart/2005/8/layout/radial1"/>
    <dgm:cxn modelId="{799708B9-BD2A-284B-BF2C-E31EE8ED36BA}" type="presParOf" srcId="{FD7C38A3-A975-6740-8111-6192F4B3ADFA}" destId="{8550FF8F-A690-7F41-975E-20366CD406CD}" srcOrd="4" destOrd="0" presId="urn:microsoft.com/office/officeart/2005/8/layout/radial1"/>
    <dgm:cxn modelId="{FEAE2FC8-5794-5045-A037-A557C2B925F9}" type="presParOf" srcId="{FD7C38A3-A975-6740-8111-6192F4B3ADFA}" destId="{FA804770-BA1A-B946-B70F-864D2E709143}" srcOrd="5" destOrd="0" presId="urn:microsoft.com/office/officeart/2005/8/layout/radial1"/>
    <dgm:cxn modelId="{E788B68B-CE8B-EF49-BDC7-F21D12D87EEF}" type="presParOf" srcId="{FA804770-BA1A-B946-B70F-864D2E709143}" destId="{09AF3BCD-4FD8-DA4C-8267-4E2D03B7C1F0}" srcOrd="0" destOrd="0" presId="urn:microsoft.com/office/officeart/2005/8/layout/radial1"/>
    <dgm:cxn modelId="{28216A90-B097-194C-95A6-EF150E9353E2}" type="presParOf" srcId="{FD7C38A3-A975-6740-8111-6192F4B3ADFA}" destId="{CF4CD8FF-2D9D-4443-8D7A-1E777522040A}" srcOrd="6" destOrd="0" presId="urn:microsoft.com/office/officeart/2005/8/layout/radial1"/>
    <dgm:cxn modelId="{432568A8-F227-674A-BF33-E8640E35896B}" type="presParOf" srcId="{FD7C38A3-A975-6740-8111-6192F4B3ADFA}" destId="{D0600559-78EA-AA43-B8C0-B20986030CBC}" srcOrd="7" destOrd="0" presId="urn:microsoft.com/office/officeart/2005/8/layout/radial1"/>
    <dgm:cxn modelId="{9FAD6F05-9270-7A4C-8F55-ABE35660BDDA}" type="presParOf" srcId="{D0600559-78EA-AA43-B8C0-B20986030CBC}" destId="{59ECA45F-2D8D-6441-8E82-CD0F01B58444}" srcOrd="0" destOrd="0" presId="urn:microsoft.com/office/officeart/2005/8/layout/radial1"/>
    <dgm:cxn modelId="{11A3D988-D329-F14E-8A12-54349D601749}" type="presParOf" srcId="{FD7C38A3-A975-6740-8111-6192F4B3ADFA}" destId="{8552D028-1449-0843-BCEA-2DDD656AADC3}" srcOrd="8" destOrd="0" presId="urn:microsoft.com/office/officeart/2005/8/layout/radial1"/>
    <dgm:cxn modelId="{88BE7F3F-B896-6B4C-87BC-8F938007398F}" type="presParOf" srcId="{FD7C38A3-A975-6740-8111-6192F4B3ADFA}" destId="{D52E2B30-DC20-A34E-9D07-EA6281A9AB4E}" srcOrd="9" destOrd="0" presId="urn:microsoft.com/office/officeart/2005/8/layout/radial1"/>
    <dgm:cxn modelId="{DD351FCA-4066-EF49-B465-7606DB435A91}" type="presParOf" srcId="{D52E2B30-DC20-A34E-9D07-EA6281A9AB4E}" destId="{E9C76AFF-5ECE-0643-ACBA-C42C81C3DEF4}" srcOrd="0" destOrd="0" presId="urn:microsoft.com/office/officeart/2005/8/layout/radial1"/>
    <dgm:cxn modelId="{0E4D8DFD-965C-074A-ABFD-E1B636100F48}" type="presParOf" srcId="{FD7C38A3-A975-6740-8111-6192F4B3ADFA}" destId="{8F9EB132-3AE5-8446-9876-F2C719F93181}" srcOrd="10" destOrd="0" presId="urn:microsoft.com/office/officeart/2005/8/layout/radial1"/>
    <dgm:cxn modelId="{EA9C7C4F-519C-274E-B66A-03626ABFA33E}" type="presParOf" srcId="{FD7C38A3-A975-6740-8111-6192F4B3ADFA}" destId="{021E540B-C02A-2C47-AEDC-E99BCB015617}" srcOrd="11" destOrd="0" presId="urn:microsoft.com/office/officeart/2005/8/layout/radial1"/>
    <dgm:cxn modelId="{F03E8B54-FF7B-2748-AC92-658BFCF7967F}" type="presParOf" srcId="{021E540B-C02A-2C47-AEDC-E99BCB015617}" destId="{BE21A24B-E759-6B45-A195-2A607219F5F7}" srcOrd="0" destOrd="0" presId="urn:microsoft.com/office/officeart/2005/8/layout/radial1"/>
    <dgm:cxn modelId="{C6CAF1E1-B27D-F747-B594-ED6975322FF1}" type="presParOf" srcId="{FD7C38A3-A975-6740-8111-6192F4B3ADFA}" destId="{EC76F63C-AC36-1B4E-8984-0A51E243D372}" srcOrd="12" destOrd="0" presId="urn:microsoft.com/office/officeart/2005/8/layout/radial1"/>
    <dgm:cxn modelId="{5110790A-E9A5-2C47-AB4D-78152BEB7F2E}" type="presParOf" srcId="{FD7C38A3-A975-6740-8111-6192F4B3ADFA}" destId="{374C1B32-6FD0-2847-BDD5-392E26A92E5A}" srcOrd="13" destOrd="0" presId="urn:microsoft.com/office/officeart/2005/8/layout/radial1"/>
    <dgm:cxn modelId="{100D5E6C-807E-274A-B7EE-640BE54F9E85}" type="presParOf" srcId="{374C1B32-6FD0-2847-BDD5-392E26A92E5A}" destId="{B47EC70A-91F6-F24E-B486-E167B474D8CE}" srcOrd="0" destOrd="0" presId="urn:microsoft.com/office/officeart/2005/8/layout/radial1"/>
    <dgm:cxn modelId="{A17379B3-0BDD-C942-ABFD-E2E7D88E1527}" type="presParOf" srcId="{FD7C38A3-A975-6740-8111-6192F4B3ADFA}" destId="{3F2094D4-8ED6-BE4D-A4D0-01620E5479B1}" srcOrd="14" destOrd="0" presId="urn:microsoft.com/office/officeart/2005/8/layout/radial1"/>
    <dgm:cxn modelId="{74A890AC-DE2D-0244-8CEF-052F978AB13B}" type="presParOf" srcId="{FD7C38A3-A975-6740-8111-6192F4B3ADFA}" destId="{14264287-0BD6-3041-87B8-EBD8F2849296}" srcOrd="15" destOrd="0" presId="urn:microsoft.com/office/officeart/2005/8/layout/radial1"/>
    <dgm:cxn modelId="{ABD7BC0D-385A-FC41-9A5A-C51EF4D3E782}" type="presParOf" srcId="{14264287-0BD6-3041-87B8-EBD8F2849296}" destId="{4AFDB301-0D1E-AB4A-8B86-1679CA750FA7}" srcOrd="0" destOrd="0" presId="urn:microsoft.com/office/officeart/2005/8/layout/radial1"/>
    <dgm:cxn modelId="{D3734AE7-35F0-C84F-8D55-53BDDBF4B469}" type="presParOf" srcId="{FD7C38A3-A975-6740-8111-6192F4B3ADFA}" destId="{017B5AD3-117B-954E-B874-F320A11E3256}"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1E224D-5AAC-EE41-BDA1-DA310E20B1E6}">
      <dsp:nvSpPr>
        <dsp:cNvPr id="0" name=""/>
        <dsp:cNvSpPr/>
      </dsp:nvSpPr>
      <dsp:spPr>
        <a:xfrm>
          <a:off x="135721" y="1577925"/>
          <a:ext cx="1974635" cy="650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a:t>Policies</a:t>
          </a:r>
        </a:p>
      </dsp:txBody>
      <dsp:txXfrm>
        <a:off x="135721" y="1577925"/>
        <a:ext cx="1974635" cy="650732"/>
      </dsp:txXfrm>
    </dsp:sp>
    <dsp:sp modelId="{04DA4E74-12FA-1A4F-AFFC-5B25F4FCA3F9}">
      <dsp:nvSpPr>
        <dsp:cNvPr id="0" name=""/>
        <dsp:cNvSpPr/>
      </dsp:nvSpPr>
      <dsp:spPr>
        <a:xfrm>
          <a:off x="135721" y="2950095"/>
          <a:ext cx="1974635" cy="1219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solidFill>
                <a:srgbClr val="C00000"/>
              </a:solidFill>
              <a:latin typeface="+mn-lt"/>
            </a:rPr>
            <a:t>The ground rules</a:t>
          </a:r>
        </a:p>
      </dsp:txBody>
      <dsp:txXfrm>
        <a:off x="135721" y="2950095"/>
        <a:ext cx="1974635" cy="1219154"/>
      </dsp:txXfrm>
    </dsp:sp>
    <dsp:sp modelId="{9030C1A6-980C-7246-ABDE-81EB785EC280}">
      <dsp:nvSpPr>
        <dsp:cNvPr id="0" name=""/>
        <dsp:cNvSpPr/>
      </dsp:nvSpPr>
      <dsp:spPr>
        <a:xfrm>
          <a:off x="133477" y="1380013"/>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990918-4FCB-C04D-B48F-0AC1CCE59E82}">
      <dsp:nvSpPr>
        <dsp:cNvPr id="0" name=""/>
        <dsp:cNvSpPr/>
      </dsp:nvSpPr>
      <dsp:spPr>
        <a:xfrm>
          <a:off x="243429" y="1160110"/>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012AEA-BAF9-1648-B257-6F4A40E27D55}">
      <dsp:nvSpPr>
        <dsp:cNvPr id="0" name=""/>
        <dsp:cNvSpPr/>
      </dsp:nvSpPr>
      <dsp:spPr>
        <a:xfrm>
          <a:off x="507312" y="1204091"/>
          <a:ext cx="246829" cy="2468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A731B4-145E-6E46-BF19-1B465C6C2AE8}">
      <dsp:nvSpPr>
        <dsp:cNvPr id="0" name=""/>
        <dsp:cNvSpPr/>
      </dsp:nvSpPr>
      <dsp:spPr>
        <a:xfrm>
          <a:off x="727214" y="962198"/>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ECAEFF-50DE-5E41-8AB5-FDD96E736752}">
      <dsp:nvSpPr>
        <dsp:cNvPr id="0" name=""/>
        <dsp:cNvSpPr/>
      </dsp:nvSpPr>
      <dsp:spPr>
        <a:xfrm>
          <a:off x="1013088" y="874237"/>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31CBFE-75A6-5544-8D13-96CC754390C4}">
      <dsp:nvSpPr>
        <dsp:cNvPr id="0" name=""/>
        <dsp:cNvSpPr/>
      </dsp:nvSpPr>
      <dsp:spPr>
        <a:xfrm>
          <a:off x="1364932" y="1028169"/>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875E42-24A3-5341-9A06-156D2F711DE1}">
      <dsp:nvSpPr>
        <dsp:cNvPr id="0" name=""/>
        <dsp:cNvSpPr/>
      </dsp:nvSpPr>
      <dsp:spPr>
        <a:xfrm>
          <a:off x="1584835" y="1138120"/>
          <a:ext cx="246829" cy="2468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117095-4F8B-9C44-B67B-44EFE60E679D}">
      <dsp:nvSpPr>
        <dsp:cNvPr id="0" name=""/>
        <dsp:cNvSpPr/>
      </dsp:nvSpPr>
      <dsp:spPr>
        <a:xfrm>
          <a:off x="1892698" y="1380013"/>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587F55-B7A9-A245-934C-56D3FF16DB16}">
      <dsp:nvSpPr>
        <dsp:cNvPr id="0" name=""/>
        <dsp:cNvSpPr/>
      </dsp:nvSpPr>
      <dsp:spPr>
        <a:xfrm>
          <a:off x="2024640" y="1621906"/>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BFA82AC-1FDF-FA48-AC76-2C0927463F91}">
      <dsp:nvSpPr>
        <dsp:cNvPr id="0" name=""/>
        <dsp:cNvSpPr/>
      </dsp:nvSpPr>
      <dsp:spPr>
        <a:xfrm>
          <a:off x="881146" y="1160110"/>
          <a:ext cx="403902" cy="40390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010F917-0F1E-9C4C-B134-6A9B8C51C976}">
      <dsp:nvSpPr>
        <dsp:cNvPr id="0" name=""/>
        <dsp:cNvSpPr/>
      </dsp:nvSpPr>
      <dsp:spPr>
        <a:xfrm>
          <a:off x="23526" y="1995740"/>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3FEB40-D77D-7F48-B9FA-209DDC9F2E86}">
      <dsp:nvSpPr>
        <dsp:cNvPr id="0" name=""/>
        <dsp:cNvSpPr/>
      </dsp:nvSpPr>
      <dsp:spPr>
        <a:xfrm>
          <a:off x="155468" y="2193652"/>
          <a:ext cx="246829" cy="2468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8CC9A08-98AF-4A48-986F-3BCA7E3B3806}">
      <dsp:nvSpPr>
        <dsp:cNvPr id="0" name=""/>
        <dsp:cNvSpPr/>
      </dsp:nvSpPr>
      <dsp:spPr>
        <a:xfrm>
          <a:off x="485322" y="2369575"/>
          <a:ext cx="359024" cy="3590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ACD0C64-2DCD-634B-9089-C3C77547BD78}">
      <dsp:nvSpPr>
        <dsp:cNvPr id="0" name=""/>
        <dsp:cNvSpPr/>
      </dsp:nvSpPr>
      <dsp:spPr>
        <a:xfrm>
          <a:off x="947117" y="2655448"/>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E7622C-0259-1E44-97FC-D89AC556639E}">
      <dsp:nvSpPr>
        <dsp:cNvPr id="0" name=""/>
        <dsp:cNvSpPr/>
      </dsp:nvSpPr>
      <dsp:spPr>
        <a:xfrm>
          <a:off x="1035078" y="2369575"/>
          <a:ext cx="246829" cy="2468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2D6BF0-F6C5-4E40-9560-9F6A870C05B5}">
      <dsp:nvSpPr>
        <dsp:cNvPr id="0" name=""/>
        <dsp:cNvSpPr/>
      </dsp:nvSpPr>
      <dsp:spPr>
        <a:xfrm>
          <a:off x="1254981" y="2677438"/>
          <a:ext cx="157073" cy="157073"/>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6DBC77-005D-E54B-A3A7-BD8434687FE9}">
      <dsp:nvSpPr>
        <dsp:cNvPr id="0" name=""/>
        <dsp:cNvSpPr/>
      </dsp:nvSpPr>
      <dsp:spPr>
        <a:xfrm>
          <a:off x="1452893" y="2325594"/>
          <a:ext cx="359024" cy="35902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A9C9414-E259-2146-BC74-A8E537423AC6}">
      <dsp:nvSpPr>
        <dsp:cNvPr id="0" name=""/>
        <dsp:cNvSpPr/>
      </dsp:nvSpPr>
      <dsp:spPr>
        <a:xfrm>
          <a:off x="1936679" y="2237633"/>
          <a:ext cx="246829" cy="2468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D1411D-CBE9-6B48-8248-BDEE1D03F07F}">
      <dsp:nvSpPr>
        <dsp:cNvPr id="0" name=""/>
        <dsp:cNvSpPr/>
      </dsp:nvSpPr>
      <dsp:spPr>
        <a:xfrm>
          <a:off x="2183508" y="1203725"/>
          <a:ext cx="724902" cy="1383918"/>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DD3B1D-CA13-A74C-9A67-FC22F1334252}">
      <dsp:nvSpPr>
        <dsp:cNvPr id="0" name=""/>
        <dsp:cNvSpPr/>
      </dsp:nvSpPr>
      <dsp:spPr>
        <a:xfrm>
          <a:off x="3217783" y="1204397"/>
          <a:ext cx="1977007" cy="1383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solidFill>
                <a:srgbClr val="000000"/>
              </a:solidFill>
              <a:latin typeface="Calibri"/>
              <a:ea typeface="Calibri"/>
              <a:cs typeface="Calibri"/>
              <a:sym typeface="Calibri"/>
            </a:rPr>
            <a:t>Rules of Engagement</a:t>
          </a:r>
          <a:endParaRPr lang="en-US" sz="2400" kern="1200" dirty="0"/>
        </a:p>
      </dsp:txBody>
      <dsp:txXfrm>
        <a:off x="3217783" y="1204397"/>
        <a:ext cx="1977007" cy="1383905"/>
      </dsp:txXfrm>
    </dsp:sp>
    <dsp:sp modelId="{1EDF22D7-CEE3-F743-B6E3-CC3724D6421B}">
      <dsp:nvSpPr>
        <dsp:cNvPr id="0" name=""/>
        <dsp:cNvSpPr/>
      </dsp:nvSpPr>
      <dsp:spPr>
        <a:xfrm>
          <a:off x="2908411" y="2950095"/>
          <a:ext cx="2595752" cy="1219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solidFill>
                <a:srgbClr val="C00000"/>
              </a:solidFill>
              <a:latin typeface="+mn-lt"/>
              <a:ea typeface="Calibri"/>
              <a:cs typeface="Calibri"/>
              <a:sym typeface="Calibri"/>
            </a:rPr>
            <a:t>Structure of (binding) interactions</a:t>
          </a:r>
          <a:endParaRPr lang="en-US" sz="2000" kern="1200" dirty="0">
            <a:solidFill>
              <a:srgbClr val="C00000"/>
            </a:solidFill>
            <a:latin typeface="+mn-lt"/>
          </a:endParaRPr>
        </a:p>
      </dsp:txBody>
      <dsp:txXfrm>
        <a:off x="2908411" y="2950095"/>
        <a:ext cx="2595752" cy="1219154"/>
      </dsp:txXfrm>
    </dsp:sp>
    <dsp:sp modelId="{0FB09142-F59E-1948-AB82-06EB16E38176}">
      <dsp:nvSpPr>
        <dsp:cNvPr id="0" name=""/>
        <dsp:cNvSpPr/>
      </dsp:nvSpPr>
      <dsp:spPr>
        <a:xfrm>
          <a:off x="5504163" y="1203725"/>
          <a:ext cx="724902" cy="1383918"/>
        </a:xfrm>
        <a:prstGeom prst="chevron">
          <a:avLst>
            <a:gd name="adj" fmla="val 6231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28686F5-ABC8-2A44-99C4-96AF21C59A50}">
      <dsp:nvSpPr>
        <dsp:cNvPr id="0" name=""/>
        <dsp:cNvSpPr/>
      </dsp:nvSpPr>
      <dsp:spPr>
        <a:xfrm>
          <a:off x="6377342" y="1105547"/>
          <a:ext cx="1680456" cy="16804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en-US" sz="2400" kern="1200" dirty="0">
              <a:solidFill>
                <a:schemeClr val="tx1"/>
              </a:solidFill>
            </a:rPr>
            <a:t>Governance</a:t>
          </a:r>
        </a:p>
      </dsp:txBody>
      <dsp:txXfrm>
        <a:off x="6623439" y="1351644"/>
        <a:ext cx="1188262" cy="1188262"/>
      </dsp:txXfrm>
    </dsp:sp>
    <dsp:sp modelId="{839D6454-F149-7F4B-9506-0AB795799D4C}">
      <dsp:nvSpPr>
        <dsp:cNvPr id="0" name=""/>
        <dsp:cNvSpPr/>
      </dsp:nvSpPr>
      <dsp:spPr>
        <a:xfrm>
          <a:off x="6229066" y="2950095"/>
          <a:ext cx="1977007" cy="1219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a:solidFill>
                <a:srgbClr val="C00000"/>
              </a:solidFill>
              <a:latin typeface="+mn-lt"/>
            </a:rPr>
            <a:t>Internal coordination &amp; decision making</a:t>
          </a:r>
        </a:p>
      </dsp:txBody>
      <dsp:txXfrm>
        <a:off x="6229066" y="2950095"/>
        <a:ext cx="1977007" cy="1219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800" cy="458788"/>
          </a:xfrm>
          <a:prstGeom prst="rect">
            <a:avLst/>
          </a:prstGeom>
          <a:noFill/>
          <a:ln>
            <a:noFill/>
          </a:ln>
        </p:spPr>
        <p:txBody>
          <a:bodyPr spcFirstLastPara="1" wrap="square" lIns="91425" tIns="91425" rIns="91425" bIns="914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3" y="0"/>
            <a:ext cx="2971800" cy="458788"/>
          </a:xfrm>
          <a:prstGeom prst="rect">
            <a:avLst/>
          </a:prstGeom>
          <a:noFill/>
          <a:ln>
            <a:noFill/>
          </a:ln>
        </p:spPr>
        <p:txBody>
          <a:bodyPr spcFirstLastPara="1" wrap="square" lIns="91425" tIns="91425" rIns="91425" bIns="914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Shape 6"/>
          <p:cNvSpPr txBox="1">
            <a:spLocks noGrp="1"/>
          </p:cNvSpPr>
          <p:nvPr>
            <p:ph type="body" idx="1"/>
          </p:nvPr>
        </p:nvSpPr>
        <p:spPr>
          <a:xfrm>
            <a:off x="685800" y="4400550"/>
            <a:ext cx="5486400" cy="360045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800" cy="458787"/>
          </a:xfrm>
          <a:prstGeom prst="rect">
            <a:avLst/>
          </a:prstGeom>
          <a:noFill/>
          <a:ln>
            <a:noFill/>
          </a:ln>
        </p:spPr>
        <p:txBody>
          <a:bodyPr spcFirstLastPara="1" wrap="square" lIns="91425" tIns="91425" rIns="91425" bIns="914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4726843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74" name="Shape 7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206" name="Shape 206"/>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US"/>
              <a:t>too much text. Make bullets</a:t>
            </a:r>
            <a:endParaRPr/>
          </a:p>
          <a:p>
            <a:pPr marL="0" lvl="0" indent="0">
              <a:spcBef>
                <a:spcPts val="0"/>
              </a:spcBef>
              <a:spcAft>
                <a:spcPts val="0"/>
              </a:spcAft>
              <a:buNone/>
            </a:pPr>
            <a:endParaRPr/>
          </a:p>
        </p:txBody>
      </p:sp>
      <p:sp>
        <p:nvSpPr>
          <p:cNvPr id="214" name="Shape 214"/>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22" name="Shape 222"/>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1"/>
        <p:cNvGrpSpPr/>
        <p:nvPr/>
      </p:nvGrpSpPr>
      <p:grpSpPr>
        <a:xfrm>
          <a:off x="0" y="0"/>
          <a:ext cx="0" cy="0"/>
          <a:chOff x="0" y="0"/>
          <a:chExt cx="0" cy="0"/>
        </a:xfrm>
      </p:grpSpPr>
      <p:sp>
        <p:nvSpPr>
          <p:cNvPr id="532" name="Shape 532"/>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33" name="Shape 533"/>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534" name="Shape 534"/>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spTree>
    <p:extLst>
      <p:ext uri="{BB962C8B-B14F-4D97-AF65-F5344CB8AC3E}">
        <p14:creationId xmlns:p14="http://schemas.microsoft.com/office/powerpoint/2010/main" val="18148555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4" name="Shape 294"/>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295" name="Shape 295"/>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24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Shape 313"/>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4" name="Shape 314"/>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
        <p:nvSpPr>
          <p:cNvPr id="315" name="Shape 315"/>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rtl="0">
              <a:spcBef>
                <a:spcPts val="0"/>
              </a:spcBef>
              <a:spcAft>
                <a:spcPts val="0"/>
              </a:spcAft>
              <a:buClr>
                <a:srgbClr val="000000"/>
              </a:buClr>
              <a:buFont typeface="Arial"/>
              <a:buNone/>
            </a:pPr>
            <a:fld id="{00000000-1234-1234-1234-123412341234}" type="slidenum">
              <a:rPr lang="en-US"/>
              <a:t>26</a:t>
            </a:fld>
            <a:endParaRPr/>
          </a:p>
        </p:txBody>
      </p:sp>
    </p:spTree>
    <p:extLst>
      <p:ext uri="{BB962C8B-B14F-4D97-AF65-F5344CB8AC3E}">
        <p14:creationId xmlns:p14="http://schemas.microsoft.com/office/powerpoint/2010/main" val="30146935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330" name="Shape 33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685800" y="4400550"/>
            <a:ext cx="5486400" cy="360045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79" name="Shape 79"/>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dirty="0"/>
              <a:t>Aiming  Research Infrastructures (RIs), Research Performing </a:t>
            </a:r>
            <a:r>
              <a:rPr lang="en-US" dirty="0" err="1"/>
              <a:t>Organisations</a:t>
            </a:r>
            <a:r>
              <a:rPr lang="en-US" dirty="0"/>
              <a:t> (RPOs), Research Funding Organizations (RFOs) </a:t>
            </a:r>
          </a:p>
          <a:p>
            <a:pPr marL="0" lvl="0" indent="0">
              <a:spcBef>
                <a:spcPts val="0"/>
              </a:spcBef>
              <a:spcAft>
                <a:spcPts val="0"/>
              </a:spcAft>
              <a:buNone/>
            </a:pPr>
            <a:endParaRPr dirty="0"/>
          </a:p>
        </p:txBody>
      </p:sp>
      <p:sp>
        <p:nvSpPr>
          <p:cNvPr id="88" name="Shape 88"/>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a:t>State here that the weight is on Year 2. </a:t>
            </a:r>
            <a:endParaRPr/>
          </a:p>
          <a:p>
            <a:pPr marL="0" lvl="0" indent="0">
              <a:spcBef>
                <a:spcPts val="0"/>
              </a:spcBef>
              <a:spcAft>
                <a:spcPts val="0"/>
              </a:spcAft>
              <a:buNone/>
            </a:pPr>
            <a:r>
              <a:rPr lang="en-US"/>
              <a:t>Year 1 had only the PLR (D3.1)</a:t>
            </a:r>
            <a:endParaRPr/>
          </a:p>
        </p:txBody>
      </p:sp>
      <p:sp>
        <p:nvSpPr>
          <p:cNvPr id="116" name="Shape 116"/>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cap="none" dirty="0">
                <a:solidFill>
                  <a:schemeClr val="dk1"/>
                </a:solidFill>
                <a:effectLst/>
                <a:latin typeface="Calibri"/>
                <a:ea typeface="Calibri"/>
                <a:cs typeface="Calibri"/>
                <a:sym typeface="Calibri"/>
              </a:rPr>
              <a:t>In terms of the methodology followed for the completion of the Policy Landscape Review, we performed a comprehensive desk research of the key EU policy areas relevant to the EOSC ecosystem starting from horizontal policies and then gradually making a transition to more specific sectoral policies related to Open Science. Our approach took as its starting point the importance of reducing frictions and removing barriers for the free flow of knowledge in the EU, while at the same time providing systems of incentives for those seeking to open their research results. </a:t>
            </a:r>
            <a:endParaRPr lang="en-US" sz="1200" b="0" i="0" u="none" strike="noStrike" cap="none" dirty="0">
              <a:solidFill>
                <a:schemeClr val="dk1"/>
              </a:solidFill>
              <a:effectLst/>
              <a:latin typeface="Calibri"/>
              <a:ea typeface="Calibri"/>
              <a:cs typeface="Calibri"/>
              <a:sym typeface="Calibri"/>
            </a:endParaRPr>
          </a:p>
          <a:p>
            <a:r>
              <a:rPr lang="en-US" sz="1200" b="0" i="0" u="none" strike="noStrike" cap="none" dirty="0">
                <a:solidFill>
                  <a:schemeClr val="dk1"/>
                </a:solidFill>
                <a:effectLst/>
                <a:latin typeface="Calibri"/>
                <a:ea typeface="Calibri"/>
                <a:cs typeface="Calibri"/>
                <a:sym typeface="Calibri"/>
              </a:rPr>
              <a:t>See Note 40 </a:t>
            </a:r>
            <a:r>
              <a:rPr lang="en-GB" sz="1200" b="0" i="0" u="none" strike="noStrike" cap="none" dirty="0" err="1">
                <a:solidFill>
                  <a:schemeClr val="dk1"/>
                </a:solidFill>
                <a:effectLst/>
                <a:latin typeface="Calibri"/>
                <a:ea typeface="Calibri"/>
                <a:cs typeface="Calibri"/>
                <a:sym typeface="Calibri"/>
              </a:rPr>
              <a:t>ee</a:t>
            </a:r>
            <a:r>
              <a:rPr lang="en-GB" sz="1200" b="0" i="0" u="none" strike="noStrike" cap="none" dirty="0">
                <a:solidFill>
                  <a:schemeClr val="dk1"/>
                </a:solidFill>
                <a:effectLst/>
                <a:latin typeface="Calibri"/>
                <a:ea typeface="Calibri"/>
                <a:cs typeface="Calibri"/>
                <a:sym typeface="Calibri"/>
              </a:rPr>
              <a:t> </a:t>
            </a:r>
            <a:r>
              <a:rPr lang="en-GB" sz="1200" b="0" i="0" u="none" strike="noStrike" cap="none" dirty="0" err="1">
                <a:solidFill>
                  <a:schemeClr val="dk1"/>
                </a:solidFill>
                <a:effectLst/>
                <a:latin typeface="Calibri"/>
                <a:ea typeface="Calibri"/>
                <a:cs typeface="Calibri"/>
                <a:sym typeface="Calibri"/>
              </a:rPr>
              <a:t>Janez</a:t>
            </a:r>
            <a:r>
              <a:rPr lang="en-GB" sz="1200" b="0" i="0" u="none" strike="noStrike" cap="none" dirty="0">
                <a:solidFill>
                  <a:schemeClr val="dk1"/>
                </a:solidFill>
                <a:effectLst/>
                <a:latin typeface="Calibri"/>
                <a:ea typeface="Calibri"/>
                <a:cs typeface="Calibri"/>
                <a:sym typeface="Calibri"/>
              </a:rPr>
              <a:t> </a:t>
            </a:r>
            <a:r>
              <a:rPr lang="en-GB" sz="1200" b="0" i="0" u="none" strike="noStrike" cap="none" dirty="0" err="1">
                <a:solidFill>
                  <a:schemeClr val="dk1"/>
                </a:solidFill>
                <a:effectLst/>
                <a:latin typeface="Calibri"/>
                <a:ea typeface="Calibri"/>
                <a:cs typeface="Calibri"/>
                <a:sym typeface="Calibri"/>
              </a:rPr>
              <a:t>Potočnik</a:t>
            </a:r>
            <a:r>
              <a:rPr lang="en-GB" sz="1200" b="0" i="0" u="none" strike="noStrike" cap="none" dirty="0">
                <a:solidFill>
                  <a:schemeClr val="dk1"/>
                </a:solidFill>
                <a:effectLst/>
                <a:latin typeface="Calibri"/>
                <a:ea typeface="Calibri"/>
                <a:cs typeface="Calibri"/>
                <a:sym typeface="Calibri"/>
              </a:rPr>
              <a:t> (2007) The EU’s Fifth Freedom: creating free movement of knowledge, SPEECH/07/257, Informal Competitiveness Council, </a:t>
            </a:r>
            <a:r>
              <a:rPr lang="en-GB" sz="1200" b="0" i="0" u="none" strike="noStrike" cap="none" dirty="0" err="1">
                <a:solidFill>
                  <a:schemeClr val="dk1"/>
                </a:solidFill>
                <a:effectLst/>
                <a:latin typeface="Calibri"/>
                <a:ea typeface="Calibri"/>
                <a:cs typeface="Calibri"/>
                <a:sym typeface="Calibri"/>
              </a:rPr>
              <a:t>Wuerzburg</a:t>
            </a:r>
            <a:r>
              <a:rPr lang="en-GB" sz="1200" b="0" i="0" u="none" strike="noStrike" cap="none" dirty="0">
                <a:solidFill>
                  <a:schemeClr val="dk1"/>
                </a:solidFill>
                <a:effectLst/>
                <a:latin typeface="Calibri"/>
                <a:ea typeface="Calibri"/>
                <a:cs typeface="Calibri"/>
                <a:sym typeface="Calibri"/>
              </a:rPr>
              <a:t> (Germany), 26 April 2007</a:t>
            </a:r>
            <a:endParaRPr lang="en-US" sz="1200" b="0" i="0" u="none" strike="noStrike" cap="none" dirty="0">
              <a:solidFill>
                <a:schemeClr val="dk1"/>
              </a:solidFill>
              <a:effectLst/>
              <a:latin typeface="Calibri"/>
              <a:ea typeface="Calibri"/>
              <a:cs typeface="Calibri"/>
              <a:sym typeface="Calibri"/>
            </a:endParaRPr>
          </a:p>
          <a:p>
            <a:endParaRPr lang="en-GB" dirty="0"/>
          </a:p>
        </p:txBody>
      </p:sp>
      <p:sp>
        <p:nvSpPr>
          <p:cNvPr id="4" name="Slide Number Placeholder 3"/>
          <p:cNvSpPr>
            <a:spLocks noGrp="1"/>
          </p:cNvSpPr>
          <p:nvPr>
            <p:ph type="sldNum" idx="10"/>
          </p:nvPr>
        </p:nvSpPr>
        <p:spPr/>
        <p:txBody>
          <a:bodyPr/>
          <a:lstStyle/>
          <a:p>
            <a:pPr marL="0" marR="0" lvl="0" indent="0" algn="r" rtl="0">
              <a:spcBef>
                <a:spcPts val="0"/>
              </a:spcBef>
              <a:spcAft>
                <a:spcPts val="0"/>
              </a:spcAft>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25920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lang="en-US" dirty="0">
              <a:effectLst/>
            </a:endParaRPr>
          </a:p>
          <a:p>
            <a:pPr marL="0" lvl="0" indent="0">
              <a:spcBef>
                <a:spcPts val="0"/>
              </a:spcBef>
              <a:spcAft>
                <a:spcPts val="0"/>
              </a:spcAft>
              <a:buNone/>
            </a:pPr>
            <a:endParaRPr dirty="0"/>
          </a:p>
        </p:txBody>
      </p:sp>
      <p:sp>
        <p:nvSpPr>
          <p:cNvPr id="132" name="Shape 132"/>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Shape 139"/>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171450" marR="0" lvl="0" indent="-95250" algn="l" rtl="0">
              <a:spcBef>
                <a:spcPts val="0"/>
              </a:spcBef>
              <a:spcAft>
                <a:spcPts val="0"/>
              </a:spcAft>
              <a:buClr>
                <a:schemeClr val="dk1"/>
              </a:buClr>
              <a:buSzPts val="1200"/>
              <a:buFont typeface="Calibri"/>
              <a:buNone/>
            </a:pPr>
            <a:r>
              <a:rPr lang="en-US" dirty="0"/>
              <a:t>Focus on ECI -&gt; </a:t>
            </a:r>
            <a:r>
              <a:rPr lang="en-US" dirty="0" err="1"/>
              <a:t>Digitising</a:t>
            </a:r>
            <a:r>
              <a:rPr lang="en-US" dirty="0"/>
              <a:t> European industry + Data Economy and the three arrows leading to Open Innovation, Open Science, Open to The World</a:t>
            </a:r>
          </a:p>
          <a:p>
            <a:pPr marL="171450" marR="0" lvl="0" indent="-95250" algn="l" rtl="0">
              <a:spcBef>
                <a:spcPts val="0"/>
              </a:spcBef>
              <a:spcAft>
                <a:spcPts val="0"/>
              </a:spcAft>
              <a:buClr>
                <a:schemeClr val="dk1"/>
              </a:buClr>
              <a:buSzPts val="1200"/>
              <a:buFont typeface="Calibri"/>
              <a:buNone/>
            </a:pPr>
            <a:endParaRPr lang="en-US" sz="1200" b="0" i="0" u="none" strike="noStrike" cap="none" dirty="0">
              <a:solidFill>
                <a:schemeClr val="dk1"/>
              </a:solidFill>
              <a:latin typeface="Calibri"/>
              <a:ea typeface="Calibri"/>
              <a:cs typeface="Calibri"/>
              <a:sym typeface="Calibri"/>
            </a:endParaRPr>
          </a:p>
          <a:p>
            <a:pPr marL="171450" marR="0" lvl="0" indent="-95250" algn="l" rtl="0">
              <a:spcBef>
                <a:spcPts val="0"/>
              </a:spcBef>
              <a:spcAft>
                <a:spcPts val="0"/>
              </a:spcAft>
              <a:buClr>
                <a:schemeClr val="dk1"/>
              </a:buClr>
              <a:buSzPts val="1200"/>
              <a:buFont typeface="Calibri"/>
              <a:buNone/>
            </a:pPr>
            <a:r>
              <a:rPr lang="en-GB" sz="1200" b="0" i="0" u="none" strike="noStrike" cap="none" dirty="0">
                <a:solidFill>
                  <a:schemeClr val="dk1"/>
                </a:solidFill>
                <a:effectLst/>
                <a:latin typeface="Calibri"/>
                <a:ea typeface="Calibri"/>
                <a:cs typeface="Calibri"/>
                <a:sym typeface="Calibri"/>
              </a:rPr>
              <a:t>The EOSC concept covers not only technological infrastructure but, as part of the ECI, is a manifestation of the broader ecology of open science in Europe ranging from </a:t>
            </a:r>
            <a:r>
              <a:rPr lang="en-GB" sz="1200" b="1" i="0" u="none" strike="noStrike" cap="none" dirty="0">
                <a:solidFill>
                  <a:schemeClr val="dk1"/>
                </a:solidFill>
                <a:effectLst/>
                <a:latin typeface="Calibri"/>
                <a:ea typeface="Calibri"/>
                <a:cs typeface="Calibri"/>
                <a:sym typeface="Calibri"/>
              </a:rPr>
              <a:t>infrastructures and data to services and skills</a:t>
            </a:r>
            <a:r>
              <a:rPr lang="en-GB" sz="1200" b="0" i="0" u="none" strike="noStrike" cap="none" dirty="0">
                <a:solidFill>
                  <a:schemeClr val="dk1"/>
                </a:solidFill>
                <a:effectLst/>
                <a:latin typeface="Calibri"/>
                <a:ea typeface="Calibri"/>
                <a:cs typeface="Calibri"/>
                <a:sym typeface="Calibri"/>
              </a:rPr>
              <a:t>, that seeks to build a globally competitive data and knowledge economy in Europe. </a:t>
            </a:r>
            <a:endParaRPr sz="1200" b="0" i="0" u="none" strike="noStrike" cap="none" dirty="0">
              <a:solidFill>
                <a:schemeClr val="dk1"/>
              </a:solidFill>
              <a:latin typeface="Calibri"/>
              <a:ea typeface="Calibri"/>
              <a:cs typeface="Calibri"/>
              <a:sym typeface="Calibri"/>
            </a:endParaRPr>
          </a:p>
        </p:txBody>
      </p:sp>
      <p:sp>
        <p:nvSpPr>
          <p:cNvPr id="140" name="Shape 140"/>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8</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Shape 176"/>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dirty="0"/>
          </a:p>
        </p:txBody>
      </p:sp>
      <p:sp>
        <p:nvSpPr>
          <p:cNvPr id="177" name="Shape 177"/>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9</a:t>
            </a:fld>
            <a:endParaRPr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1371600" y="1143000"/>
            <a:ext cx="41148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
        <p:nvSpPr>
          <p:cNvPr id="198" name="Shape 198"/>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p:cSld name="Diapositiva titolo">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Shape 16"/>
          <p:cNvSpPr txBox="1">
            <a:spLocks noGrp="1"/>
          </p:cNvSpPr>
          <p:nvPr>
            <p:ph type="subTitle" idx="1"/>
          </p:nvPr>
        </p:nvSpPr>
        <p:spPr>
          <a:xfrm>
            <a:off x="4572000" y="3707915"/>
            <a:ext cx="4131644" cy="1655762"/>
          </a:xfrm>
          <a:prstGeom prst="rect">
            <a:avLst/>
          </a:prstGeom>
          <a:noFill/>
          <a:ln>
            <a:noFill/>
          </a:ln>
        </p:spPr>
        <p:txBody>
          <a:bodyPr spcFirstLastPara="1" wrap="square" lIns="91425" tIns="91425" rIns="91425" bIns="91425" anchor="t" anchorCtr="0"/>
          <a:lstStyle>
            <a:lvl1pPr marR="0" lvl="0" algn="ctr" rtl="0">
              <a:lnSpc>
                <a:spcPct val="90000"/>
              </a:lnSpc>
              <a:spcBef>
                <a:spcPts val="100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R="0" lvl="1" algn="ctr" rtl="0">
              <a:lnSpc>
                <a:spcPct val="90000"/>
              </a:lnSpc>
              <a:spcBef>
                <a:spcPts val="500"/>
              </a:spcBef>
              <a:spcAft>
                <a:spcPts val="0"/>
              </a:spcAft>
              <a:buClr>
                <a:schemeClr val="dk1"/>
              </a:buClr>
              <a:buSzPts val="2000"/>
              <a:buFont typeface="Calibri"/>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7" name="Shape 17"/>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8" name="Shape 18"/>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apositiva titolo">
  <p:cSld name="1_Diapositiva titolo">
    <p:bg>
      <p:bgPr>
        <a:blipFill>
          <a:blip r:embed="rId2">
            <a:alphaModFix/>
          </a:blip>
          <a:stretch>
            <a:fillRect/>
          </a:stretch>
        </a:blipFill>
        <a:effectLst/>
      </p:bgPr>
    </p:bg>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57012" y="2280553"/>
            <a:ext cx="4877001"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2" name="Shape 22"/>
          <p:cNvSpPr txBox="1">
            <a:spLocks noGrp="1"/>
          </p:cNvSpPr>
          <p:nvPr>
            <p:ph type="dt" idx="10"/>
          </p:nvPr>
        </p:nvSpPr>
        <p:spPr>
          <a:xfrm>
            <a:off x="274749" y="6356351"/>
            <a:ext cx="1356575"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3" name="Shape 23"/>
          <p:cNvSpPr txBox="1">
            <a:spLocks noGrp="1"/>
          </p:cNvSpPr>
          <p:nvPr>
            <p:ph type="ftr" idx="11"/>
          </p:nvPr>
        </p:nvSpPr>
        <p:spPr>
          <a:xfrm>
            <a:off x="2163652" y="6356351"/>
            <a:ext cx="5091448"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4" name="Shape 24"/>
          <p:cNvSpPr txBox="1">
            <a:spLocks noGrp="1"/>
          </p:cNvSpPr>
          <p:nvPr>
            <p:ph type="sldNum" idx="12"/>
          </p:nvPr>
        </p:nvSpPr>
        <p:spPr>
          <a:xfrm>
            <a:off x="7967730" y="6356351"/>
            <a:ext cx="54762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chemeClr val="dk1"/>
                </a:solidFill>
                <a:latin typeface="Calibri"/>
                <a:ea typeface="Calibri"/>
                <a:cs typeface="Calibri"/>
                <a:sym typeface="Calibri"/>
              </a:defRPr>
            </a:lvl1pPr>
            <a:lvl2pPr marL="0" marR="0" lvl="1" indent="0" algn="r" rtl="0">
              <a:spcBef>
                <a:spcPts val="0"/>
              </a:spcBef>
              <a:buNone/>
              <a:defRPr sz="1200" b="1" i="0" u="none" strike="noStrike" cap="none">
                <a:solidFill>
                  <a:schemeClr val="dk1"/>
                </a:solidFill>
                <a:latin typeface="Calibri"/>
                <a:ea typeface="Calibri"/>
                <a:cs typeface="Calibri"/>
                <a:sym typeface="Calibri"/>
              </a:defRPr>
            </a:lvl2pPr>
            <a:lvl3pPr marL="0" marR="0" lvl="2" indent="0" algn="r" rtl="0">
              <a:spcBef>
                <a:spcPts val="0"/>
              </a:spcBef>
              <a:buNone/>
              <a:defRPr sz="1200" b="1" i="0" u="none" strike="noStrike" cap="none">
                <a:solidFill>
                  <a:schemeClr val="dk1"/>
                </a:solidFill>
                <a:latin typeface="Calibri"/>
                <a:ea typeface="Calibri"/>
                <a:cs typeface="Calibri"/>
                <a:sym typeface="Calibri"/>
              </a:defRPr>
            </a:lvl3pPr>
            <a:lvl4pPr marL="0" marR="0" lvl="3" indent="0" algn="r" rtl="0">
              <a:spcBef>
                <a:spcPts val="0"/>
              </a:spcBef>
              <a:buNone/>
              <a:defRPr sz="1200" b="1" i="0" u="none" strike="noStrike" cap="none">
                <a:solidFill>
                  <a:schemeClr val="dk1"/>
                </a:solidFill>
                <a:latin typeface="Calibri"/>
                <a:ea typeface="Calibri"/>
                <a:cs typeface="Calibri"/>
                <a:sym typeface="Calibri"/>
              </a:defRPr>
            </a:lvl4pPr>
            <a:lvl5pPr marL="0" marR="0" lvl="4" indent="0" algn="r" rtl="0">
              <a:spcBef>
                <a:spcPts val="0"/>
              </a:spcBef>
              <a:buNone/>
              <a:defRPr sz="1200" b="1" i="0" u="none" strike="noStrike" cap="none">
                <a:solidFill>
                  <a:schemeClr val="dk1"/>
                </a:solidFill>
                <a:latin typeface="Calibri"/>
                <a:ea typeface="Calibri"/>
                <a:cs typeface="Calibri"/>
                <a:sym typeface="Calibri"/>
              </a:defRPr>
            </a:lvl5pPr>
            <a:lvl6pPr marL="0" marR="0" lvl="5" indent="0" algn="r" rtl="0">
              <a:spcBef>
                <a:spcPts val="0"/>
              </a:spcBef>
              <a:buNone/>
              <a:defRPr sz="1200" b="1" i="0" u="none" strike="noStrike" cap="none">
                <a:solidFill>
                  <a:schemeClr val="dk1"/>
                </a:solidFill>
                <a:latin typeface="Calibri"/>
                <a:ea typeface="Calibri"/>
                <a:cs typeface="Calibri"/>
                <a:sym typeface="Calibri"/>
              </a:defRPr>
            </a:lvl6pPr>
            <a:lvl7pPr marL="0" marR="0" lvl="6" indent="0" algn="r" rtl="0">
              <a:spcBef>
                <a:spcPts val="0"/>
              </a:spcBef>
              <a:buNone/>
              <a:defRPr sz="1200" b="1" i="0" u="none" strike="noStrike" cap="none">
                <a:solidFill>
                  <a:schemeClr val="dk1"/>
                </a:solidFill>
                <a:latin typeface="Calibri"/>
                <a:ea typeface="Calibri"/>
                <a:cs typeface="Calibri"/>
                <a:sym typeface="Calibri"/>
              </a:defRPr>
            </a:lvl7pPr>
            <a:lvl8pPr marL="0" marR="0" lvl="7" indent="0" algn="r" rtl="0">
              <a:spcBef>
                <a:spcPts val="0"/>
              </a:spcBef>
              <a:buNone/>
              <a:defRPr sz="1200" b="1" i="0" u="none" strike="noStrike" cap="none">
                <a:solidFill>
                  <a:schemeClr val="dk1"/>
                </a:solidFill>
                <a:latin typeface="Calibri"/>
                <a:ea typeface="Calibri"/>
                <a:cs typeface="Calibri"/>
                <a:sym typeface="Calibri"/>
              </a:defRPr>
            </a:lvl8pPr>
            <a:lvl9pPr marL="0" marR="0" lvl="8" indent="0" algn="r" rtl="0">
              <a:spcBef>
                <a:spcPts val="0"/>
              </a:spcBef>
              <a:buNone/>
              <a:defRPr sz="1200" b="1"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olo e contenuto" type="obj">
  <p:cSld name="OBJECT">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2746208" y="134218"/>
            <a:ext cx="7886700" cy="752476"/>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000"/>
              <a:buFont typeface="Calibri"/>
              <a:buNone/>
              <a:defRPr sz="3000" b="1"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7" name="Shape 27"/>
          <p:cNvSpPr txBox="1">
            <a:spLocks noGrp="1"/>
          </p:cNvSpPr>
          <p:nvPr>
            <p:ph type="body" idx="1"/>
          </p:nvPr>
        </p:nvSpPr>
        <p:spPr>
          <a:xfrm>
            <a:off x="628650" y="2283491"/>
            <a:ext cx="7886700" cy="3051209"/>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dt" idx="10"/>
          </p:nvPr>
        </p:nvSpPr>
        <p:spPr>
          <a:xfrm>
            <a:off x="274749" y="6356351"/>
            <a:ext cx="1356575"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29" name="Shape 29"/>
          <p:cNvSpPr txBox="1">
            <a:spLocks noGrp="1"/>
          </p:cNvSpPr>
          <p:nvPr>
            <p:ph type="ftr" idx="11"/>
          </p:nvPr>
        </p:nvSpPr>
        <p:spPr>
          <a:xfrm>
            <a:off x="2163652" y="6356351"/>
            <a:ext cx="5091448"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0" name="Shape 30"/>
          <p:cNvSpPr txBox="1">
            <a:spLocks noGrp="1"/>
          </p:cNvSpPr>
          <p:nvPr>
            <p:ph type="sldNum" idx="12"/>
          </p:nvPr>
        </p:nvSpPr>
        <p:spPr>
          <a:xfrm>
            <a:off x="7967730" y="6356351"/>
            <a:ext cx="54762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chemeClr val="dk1"/>
                </a:solidFill>
                <a:latin typeface="Calibri"/>
                <a:ea typeface="Calibri"/>
                <a:cs typeface="Calibri"/>
                <a:sym typeface="Calibri"/>
              </a:defRPr>
            </a:lvl1pPr>
            <a:lvl2pPr marL="0" marR="0" lvl="1" indent="0" algn="r" rtl="0">
              <a:spcBef>
                <a:spcPts val="0"/>
              </a:spcBef>
              <a:buNone/>
              <a:defRPr sz="1200" b="1" i="0" u="none" strike="noStrike" cap="none">
                <a:solidFill>
                  <a:schemeClr val="dk1"/>
                </a:solidFill>
                <a:latin typeface="Calibri"/>
                <a:ea typeface="Calibri"/>
                <a:cs typeface="Calibri"/>
                <a:sym typeface="Calibri"/>
              </a:defRPr>
            </a:lvl2pPr>
            <a:lvl3pPr marL="0" marR="0" lvl="2" indent="0" algn="r" rtl="0">
              <a:spcBef>
                <a:spcPts val="0"/>
              </a:spcBef>
              <a:buNone/>
              <a:defRPr sz="1200" b="1" i="0" u="none" strike="noStrike" cap="none">
                <a:solidFill>
                  <a:schemeClr val="dk1"/>
                </a:solidFill>
                <a:latin typeface="Calibri"/>
                <a:ea typeface="Calibri"/>
                <a:cs typeface="Calibri"/>
                <a:sym typeface="Calibri"/>
              </a:defRPr>
            </a:lvl3pPr>
            <a:lvl4pPr marL="0" marR="0" lvl="3" indent="0" algn="r" rtl="0">
              <a:spcBef>
                <a:spcPts val="0"/>
              </a:spcBef>
              <a:buNone/>
              <a:defRPr sz="1200" b="1" i="0" u="none" strike="noStrike" cap="none">
                <a:solidFill>
                  <a:schemeClr val="dk1"/>
                </a:solidFill>
                <a:latin typeface="Calibri"/>
                <a:ea typeface="Calibri"/>
                <a:cs typeface="Calibri"/>
                <a:sym typeface="Calibri"/>
              </a:defRPr>
            </a:lvl4pPr>
            <a:lvl5pPr marL="0" marR="0" lvl="4" indent="0" algn="r" rtl="0">
              <a:spcBef>
                <a:spcPts val="0"/>
              </a:spcBef>
              <a:buNone/>
              <a:defRPr sz="1200" b="1" i="0" u="none" strike="noStrike" cap="none">
                <a:solidFill>
                  <a:schemeClr val="dk1"/>
                </a:solidFill>
                <a:latin typeface="Calibri"/>
                <a:ea typeface="Calibri"/>
                <a:cs typeface="Calibri"/>
                <a:sym typeface="Calibri"/>
              </a:defRPr>
            </a:lvl5pPr>
            <a:lvl6pPr marL="0" marR="0" lvl="5" indent="0" algn="r" rtl="0">
              <a:spcBef>
                <a:spcPts val="0"/>
              </a:spcBef>
              <a:buNone/>
              <a:defRPr sz="1200" b="1" i="0" u="none" strike="noStrike" cap="none">
                <a:solidFill>
                  <a:schemeClr val="dk1"/>
                </a:solidFill>
                <a:latin typeface="Calibri"/>
                <a:ea typeface="Calibri"/>
                <a:cs typeface="Calibri"/>
                <a:sym typeface="Calibri"/>
              </a:defRPr>
            </a:lvl6pPr>
            <a:lvl7pPr marL="0" marR="0" lvl="6" indent="0" algn="r" rtl="0">
              <a:spcBef>
                <a:spcPts val="0"/>
              </a:spcBef>
              <a:buNone/>
              <a:defRPr sz="1200" b="1" i="0" u="none" strike="noStrike" cap="none">
                <a:solidFill>
                  <a:schemeClr val="dk1"/>
                </a:solidFill>
                <a:latin typeface="Calibri"/>
                <a:ea typeface="Calibri"/>
                <a:cs typeface="Calibri"/>
                <a:sym typeface="Calibri"/>
              </a:defRPr>
            </a:lvl7pPr>
            <a:lvl8pPr marL="0" marR="0" lvl="7" indent="0" algn="r" rtl="0">
              <a:spcBef>
                <a:spcPts val="0"/>
              </a:spcBef>
              <a:buNone/>
              <a:defRPr sz="1200" b="1" i="0" u="none" strike="noStrike" cap="none">
                <a:solidFill>
                  <a:schemeClr val="dk1"/>
                </a:solidFill>
                <a:latin typeface="Calibri"/>
                <a:ea typeface="Calibri"/>
                <a:cs typeface="Calibri"/>
                <a:sym typeface="Calibri"/>
              </a:defRPr>
            </a:lvl8pPr>
            <a:lvl9pPr marL="0" marR="0" lvl="8" indent="0" algn="r" rtl="0">
              <a:spcBef>
                <a:spcPts val="0"/>
              </a:spcBef>
              <a:buNone/>
              <a:defRPr sz="1200" b="1"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Diapositiva titolo">
  <p:cSld name="2_Diapositiva titolo">
    <p:bg>
      <p:bgPr>
        <a:blipFill>
          <a:blip r:embed="rId2">
            <a:alphaModFix/>
          </a:blip>
          <a:stretch>
            <a:fillRect/>
          </a:stretch>
        </a:blipFill>
        <a:effectLst/>
      </p:bgPr>
    </p:bg>
    <p:spTree>
      <p:nvGrpSpPr>
        <p:cNvPr id="1" name="Shape 31"/>
        <p:cNvGrpSpPr/>
        <p:nvPr/>
      </p:nvGrpSpPr>
      <p:grpSpPr>
        <a:xfrm>
          <a:off x="0" y="0"/>
          <a:ext cx="0" cy="0"/>
          <a:chOff x="0" y="0"/>
          <a:chExt cx="0" cy="0"/>
        </a:xfrm>
      </p:grpSpPr>
      <p:sp>
        <p:nvSpPr>
          <p:cNvPr id="32" name="Shape 32"/>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
        <p:nvSpPr>
          <p:cNvPr id="35" name="Shape 35"/>
          <p:cNvSpPr txBox="1">
            <a:spLocks noGrp="1"/>
          </p:cNvSpPr>
          <p:nvPr>
            <p:ph type="title"/>
          </p:nvPr>
        </p:nvSpPr>
        <p:spPr>
          <a:xfrm>
            <a:off x="166638" y="2790692"/>
            <a:ext cx="4877001" cy="1325563"/>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3135981" y="279132"/>
            <a:ext cx="6152398" cy="500565"/>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8" name="Shape 38"/>
          <p:cNvSpPr txBox="1">
            <a:spLocks noGrp="1"/>
          </p:cNvSpPr>
          <p:nvPr>
            <p:ph type="body" idx="1"/>
          </p:nvPr>
        </p:nvSpPr>
        <p:spPr>
          <a:xfrm>
            <a:off x="648002" y="3150704"/>
            <a:ext cx="7886700" cy="1500187"/>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2400"/>
              <a:buFont typeface="Calibri"/>
              <a:buNone/>
              <a:defRPr sz="24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rgbClr val="888888"/>
              </a:buClr>
              <a:buSzPts val="2000"/>
              <a:buFont typeface="Calibri"/>
              <a:buNone/>
              <a:defRPr sz="2000" b="0" i="0" u="none" strike="noStrike" cap="none">
                <a:solidFill>
                  <a:srgbClr val="888888"/>
                </a:solidFill>
                <a:latin typeface="Calibri"/>
                <a:ea typeface="Calibri"/>
                <a:cs typeface="Calibri"/>
                <a:sym typeface="Calibri"/>
              </a:defRPr>
            </a:lvl2pPr>
            <a:lvl3pPr marL="1371600" marR="0" lvl="2" indent="-228600" algn="l" rtl="0">
              <a:lnSpc>
                <a:spcPct val="90000"/>
              </a:lnSpc>
              <a:spcBef>
                <a:spcPts val="500"/>
              </a:spcBef>
              <a:spcAft>
                <a:spcPts val="0"/>
              </a:spcAft>
              <a:buClr>
                <a:srgbClr val="888888"/>
              </a:buClr>
              <a:buSzPts val="1800"/>
              <a:buFont typeface="Calibri"/>
              <a:buNone/>
              <a:defRPr sz="1800" b="0" i="0" u="none" strike="noStrike" cap="none">
                <a:solidFill>
                  <a:srgbClr val="888888"/>
                </a:solidFill>
                <a:latin typeface="Calibri"/>
                <a:ea typeface="Calibri"/>
                <a:cs typeface="Calibri"/>
                <a:sym typeface="Calibri"/>
              </a:defRPr>
            </a:lvl3pPr>
            <a:lvl4pPr marL="1828800" marR="0" lvl="3" indent="-228600" algn="l" rtl="0">
              <a:lnSpc>
                <a:spcPct val="90000"/>
              </a:lnSpc>
              <a:spcBef>
                <a:spcPts val="500"/>
              </a:spcBef>
              <a:spcAft>
                <a:spcPts val="0"/>
              </a:spcAft>
              <a:buClr>
                <a:srgbClr val="888888"/>
              </a:buClr>
              <a:buSzPts val="1600"/>
              <a:buFont typeface="Calibri"/>
              <a:buNone/>
              <a:defRPr sz="1600" b="0" i="0" u="none" strike="noStrike" cap="none">
                <a:solidFill>
                  <a:srgbClr val="888888"/>
                </a:solidFill>
                <a:latin typeface="Calibri"/>
                <a:ea typeface="Calibri"/>
                <a:cs typeface="Calibri"/>
                <a:sym typeface="Calibri"/>
              </a:defRPr>
            </a:lvl4pPr>
            <a:lvl5pPr marL="2286000" marR="0" lvl="4" indent="-228600" algn="l" rtl="0">
              <a:lnSpc>
                <a:spcPct val="90000"/>
              </a:lnSpc>
              <a:spcBef>
                <a:spcPts val="500"/>
              </a:spcBef>
              <a:spcAft>
                <a:spcPts val="0"/>
              </a:spcAft>
              <a:buClr>
                <a:srgbClr val="888888"/>
              </a:buClr>
              <a:buSzPts val="1600"/>
              <a:buFont typeface="Calibri"/>
              <a:buNone/>
              <a:defRPr sz="1600" b="0" i="0" u="none" strike="noStrike" cap="none">
                <a:solidFill>
                  <a:srgbClr val="888888"/>
                </a:solidFill>
                <a:latin typeface="Calibri"/>
                <a:ea typeface="Calibri"/>
                <a:cs typeface="Calibri"/>
                <a:sym typeface="Calibri"/>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9" name="Shape 39"/>
          <p:cNvSpPr txBox="1">
            <a:spLocks noGrp="1"/>
          </p:cNvSpPr>
          <p:nvPr>
            <p:ph type="dt" idx="10"/>
          </p:nvPr>
        </p:nvSpPr>
        <p:spPr>
          <a:xfrm>
            <a:off x="274749" y="6356351"/>
            <a:ext cx="1356575"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ftr" idx="11"/>
          </p:nvPr>
        </p:nvSpPr>
        <p:spPr>
          <a:xfrm>
            <a:off x="2163652" y="6356351"/>
            <a:ext cx="5091448"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1"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sldNum" idx="12"/>
          </p:nvPr>
        </p:nvSpPr>
        <p:spPr>
          <a:xfrm>
            <a:off x="7967730" y="6356351"/>
            <a:ext cx="54762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1" i="0" u="none" strike="noStrike" cap="none">
                <a:solidFill>
                  <a:schemeClr val="dk1"/>
                </a:solidFill>
                <a:latin typeface="Calibri"/>
                <a:ea typeface="Calibri"/>
                <a:cs typeface="Calibri"/>
                <a:sym typeface="Calibri"/>
              </a:defRPr>
            </a:lvl1pPr>
            <a:lvl2pPr marL="0" marR="0" lvl="1" indent="0" algn="r" rtl="0">
              <a:spcBef>
                <a:spcPts val="0"/>
              </a:spcBef>
              <a:buNone/>
              <a:defRPr sz="1200" b="1" i="0" u="none" strike="noStrike" cap="none">
                <a:solidFill>
                  <a:schemeClr val="dk1"/>
                </a:solidFill>
                <a:latin typeface="Calibri"/>
                <a:ea typeface="Calibri"/>
                <a:cs typeface="Calibri"/>
                <a:sym typeface="Calibri"/>
              </a:defRPr>
            </a:lvl2pPr>
            <a:lvl3pPr marL="0" marR="0" lvl="2" indent="0" algn="r" rtl="0">
              <a:spcBef>
                <a:spcPts val="0"/>
              </a:spcBef>
              <a:buNone/>
              <a:defRPr sz="1200" b="1" i="0" u="none" strike="noStrike" cap="none">
                <a:solidFill>
                  <a:schemeClr val="dk1"/>
                </a:solidFill>
                <a:latin typeface="Calibri"/>
                <a:ea typeface="Calibri"/>
                <a:cs typeface="Calibri"/>
                <a:sym typeface="Calibri"/>
              </a:defRPr>
            </a:lvl3pPr>
            <a:lvl4pPr marL="0" marR="0" lvl="3" indent="0" algn="r" rtl="0">
              <a:spcBef>
                <a:spcPts val="0"/>
              </a:spcBef>
              <a:buNone/>
              <a:defRPr sz="1200" b="1" i="0" u="none" strike="noStrike" cap="none">
                <a:solidFill>
                  <a:schemeClr val="dk1"/>
                </a:solidFill>
                <a:latin typeface="Calibri"/>
                <a:ea typeface="Calibri"/>
                <a:cs typeface="Calibri"/>
                <a:sym typeface="Calibri"/>
              </a:defRPr>
            </a:lvl4pPr>
            <a:lvl5pPr marL="0" marR="0" lvl="4" indent="0" algn="r" rtl="0">
              <a:spcBef>
                <a:spcPts val="0"/>
              </a:spcBef>
              <a:buNone/>
              <a:defRPr sz="1200" b="1" i="0" u="none" strike="noStrike" cap="none">
                <a:solidFill>
                  <a:schemeClr val="dk1"/>
                </a:solidFill>
                <a:latin typeface="Calibri"/>
                <a:ea typeface="Calibri"/>
                <a:cs typeface="Calibri"/>
                <a:sym typeface="Calibri"/>
              </a:defRPr>
            </a:lvl5pPr>
            <a:lvl6pPr marL="0" marR="0" lvl="5" indent="0" algn="r" rtl="0">
              <a:spcBef>
                <a:spcPts val="0"/>
              </a:spcBef>
              <a:buNone/>
              <a:defRPr sz="1200" b="1" i="0" u="none" strike="noStrike" cap="none">
                <a:solidFill>
                  <a:schemeClr val="dk1"/>
                </a:solidFill>
                <a:latin typeface="Calibri"/>
                <a:ea typeface="Calibri"/>
                <a:cs typeface="Calibri"/>
                <a:sym typeface="Calibri"/>
              </a:defRPr>
            </a:lvl6pPr>
            <a:lvl7pPr marL="0" marR="0" lvl="6" indent="0" algn="r" rtl="0">
              <a:spcBef>
                <a:spcPts val="0"/>
              </a:spcBef>
              <a:buNone/>
              <a:defRPr sz="1200" b="1" i="0" u="none" strike="noStrike" cap="none">
                <a:solidFill>
                  <a:schemeClr val="dk1"/>
                </a:solidFill>
                <a:latin typeface="Calibri"/>
                <a:ea typeface="Calibri"/>
                <a:cs typeface="Calibri"/>
                <a:sym typeface="Calibri"/>
              </a:defRPr>
            </a:lvl7pPr>
            <a:lvl8pPr marL="0" marR="0" lvl="7" indent="0" algn="r" rtl="0">
              <a:spcBef>
                <a:spcPts val="0"/>
              </a:spcBef>
              <a:buNone/>
              <a:defRPr sz="1200" b="1" i="0" u="none" strike="noStrike" cap="none">
                <a:solidFill>
                  <a:schemeClr val="dk1"/>
                </a:solidFill>
                <a:latin typeface="Calibri"/>
                <a:ea typeface="Calibri"/>
                <a:cs typeface="Calibri"/>
                <a:sym typeface="Calibri"/>
              </a:defRPr>
            </a:lvl8pPr>
            <a:lvl9pPr marL="0" marR="0" lvl="8" indent="0" algn="r" rtl="0">
              <a:spcBef>
                <a:spcPts val="0"/>
              </a:spcBef>
              <a:buNone/>
              <a:defRPr sz="1200" b="1" i="0" u="none" strike="noStrike" cap="none">
                <a:solidFill>
                  <a:schemeClr val="dk1"/>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uto 2" type="twoObj">
  <p:cSld name="TWO_OBJECTS">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2743201" y="129873"/>
            <a:ext cx="7886700" cy="752476"/>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Shape 44"/>
          <p:cNvSpPr txBox="1">
            <a:spLocks noGrp="1"/>
          </p:cNvSpPr>
          <p:nvPr>
            <p:ph type="body" idx="1"/>
          </p:nvPr>
        </p:nvSpPr>
        <p:spPr>
          <a:xfrm>
            <a:off x="628650" y="2063534"/>
            <a:ext cx="3886200" cy="286187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2"/>
          </p:nvPr>
        </p:nvSpPr>
        <p:spPr>
          <a:xfrm>
            <a:off x="4616517" y="2063534"/>
            <a:ext cx="3886200" cy="2861878"/>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2717332" y="67377"/>
            <a:ext cx="6956057" cy="868297"/>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1" name="Shape 51"/>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629841" y="1116530"/>
            <a:ext cx="2949178" cy="940869"/>
          </a:xfrm>
          <a:prstGeom prst="rect">
            <a:avLst/>
          </a:prstGeom>
          <a:noFill/>
          <a:ln>
            <a:noFill/>
          </a:ln>
        </p:spPr>
        <p:txBody>
          <a:bodyPr spcFirstLastPara="1" wrap="square" lIns="91425" tIns="91425" rIns="91425" bIns="91425" anchor="b" anchorCtr="0"/>
          <a:lstStyle>
            <a:lvl1pPr marR="0" lvl="0" algn="l" rtl="0">
              <a:lnSpc>
                <a:spcPct val="90000"/>
              </a:lnSpc>
              <a:spcBef>
                <a:spcPts val="0"/>
              </a:spcBef>
              <a:spcAft>
                <a:spcPts val="0"/>
              </a:spcAft>
              <a:buClr>
                <a:schemeClr val="dk1"/>
              </a:buClr>
              <a:buSzPts val="3200"/>
              <a:buFont typeface="Calibri"/>
              <a:buNone/>
              <a:defRPr sz="32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0" name="Shape 60"/>
          <p:cNvSpPr txBox="1">
            <a:spLocks noGrp="1"/>
          </p:cNvSpPr>
          <p:nvPr>
            <p:ph type="body" idx="1"/>
          </p:nvPr>
        </p:nvSpPr>
        <p:spPr>
          <a:xfrm>
            <a:off x="3886200" y="1116530"/>
            <a:ext cx="4629150" cy="4873625"/>
          </a:xfrm>
          <a:prstGeom prst="rect">
            <a:avLst/>
          </a:prstGeom>
          <a:noFill/>
          <a:ln>
            <a:noFill/>
          </a:ln>
        </p:spPr>
        <p:txBody>
          <a:bodyPr spcFirstLastPara="1" wrap="square" lIns="91425" tIns="91425" rIns="91425" bIns="91425" anchor="t" anchorCtr="0"/>
          <a:lstStyle>
            <a:lvl1pPr marL="457200" marR="0" lvl="0" indent="-431800" algn="l" rtl="0">
              <a:lnSpc>
                <a:spcPct val="90000"/>
              </a:lnSpc>
              <a:spcBef>
                <a:spcPts val="1000"/>
              </a:spcBef>
              <a:spcAft>
                <a:spcPts val="0"/>
              </a:spcAft>
              <a:buClr>
                <a:schemeClr val="dk1"/>
              </a:buClr>
              <a:buSzPts val="3200"/>
              <a:buFont typeface="Calibri"/>
              <a:buChar char="•"/>
              <a:defRPr sz="3200" b="0" i="0" u="none" strike="noStrike" cap="none">
                <a:solidFill>
                  <a:schemeClr val="dk1"/>
                </a:solidFill>
                <a:latin typeface="Calibri"/>
                <a:ea typeface="Calibri"/>
                <a:cs typeface="Calibri"/>
                <a:sym typeface="Calibri"/>
              </a:defRPr>
            </a:lvl1pPr>
            <a:lvl2pPr marL="914400" marR="0" lvl="1" indent="-406400" algn="l" rtl="0">
              <a:lnSpc>
                <a:spcPct val="90000"/>
              </a:lnSpc>
              <a:spcBef>
                <a:spcPts val="50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2pPr>
            <a:lvl3pPr marL="1371600" marR="0" lvl="2" indent="-381000" algn="l" rtl="0">
              <a:lnSpc>
                <a:spcPct val="90000"/>
              </a:lnSpc>
              <a:spcBef>
                <a:spcPts val="50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3pPr>
            <a:lvl4pPr marL="1828800" marR="0" lvl="3"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4pPr>
            <a:lvl5pPr marL="2286000" marR="0" lvl="4"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Shape 61"/>
          <p:cNvSpPr txBox="1">
            <a:spLocks noGrp="1"/>
          </p:cNvSpPr>
          <p:nvPr>
            <p:ph type="body" idx="2"/>
          </p:nvPr>
        </p:nvSpPr>
        <p:spPr>
          <a:xfrm>
            <a:off x="629841" y="2057400"/>
            <a:ext cx="2949178" cy="3811588"/>
          </a:xfrm>
          <a:prstGeom prst="rect">
            <a:avLst/>
          </a:prstGeom>
          <a:noFill/>
          <a:ln>
            <a:noFill/>
          </a:ln>
        </p:spPr>
        <p:txBody>
          <a:bodyPr spcFirstLastPara="1" wrap="square" lIns="91425" tIns="91425" rIns="91425" bIns="91425" anchor="t" anchorCtr="0"/>
          <a:lstStyle>
            <a:lvl1pPr marL="457200" marR="0" lvl="0" indent="-228600" algn="l" rtl="0">
              <a:lnSpc>
                <a:spcPct val="90000"/>
              </a:lnSpc>
              <a:spcBef>
                <a:spcPts val="1000"/>
              </a:spcBef>
              <a:spcAft>
                <a:spcPts val="0"/>
              </a:spcAft>
              <a:buClr>
                <a:schemeClr val="dk1"/>
              </a:buClr>
              <a:buSzPts val="1600"/>
              <a:buFont typeface="Calibri"/>
              <a:buNone/>
              <a:defRPr sz="1600" b="0" i="0" u="none" strike="noStrike" cap="none">
                <a:solidFill>
                  <a:schemeClr val="dk1"/>
                </a:solidFill>
                <a:latin typeface="Calibri"/>
                <a:ea typeface="Calibri"/>
                <a:cs typeface="Calibri"/>
                <a:sym typeface="Calibri"/>
              </a:defRPr>
            </a:lvl1pPr>
            <a:lvl2pPr marL="914400" marR="0" lvl="1" indent="-228600" algn="l" rtl="0">
              <a:lnSpc>
                <a:spcPct val="90000"/>
              </a:lnSpc>
              <a:spcBef>
                <a:spcPts val="500"/>
              </a:spcBef>
              <a:spcAft>
                <a:spcPts val="0"/>
              </a:spcAft>
              <a:buClr>
                <a:schemeClr val="dk1"/>
              </a:buClr>
              <a:buSzPts val="1400"/>
              <a:buFont typeface="Calibri"/>
              <a:buNone/>
              <a:defRPr sz="1400" b="0" i="0" u="none" strike="noStrike" cap="none">
                <a:solidFill>
                  <a:schemeClr val="dk1"/>
                </a:solidFill>
                <a:latin typeface="Calibri"/>
                <a:ea typeface="Calibri"/>
                <a:cs typeface="Calibri"/>
                <a:sym typeface="Calibri"/>
              </a:defRPr>
            </a:lvl2pPr>
            <a:lvl3pPr marL="1371600" marR="0" lvl="2" indent="-228600" algn="l" rtl="0">
              <a:lnSpc>
                <a:spcPct val="90000"/>
              </a:lnSpc>
              <a:spcBef>
                <a:spcPts val="500"/>
              </a:spcBef>
              <a:spcAft>
                <a:spcPts val="0"/>
              </a:spcAft>
              <a:buClr>
                <a:schemeClr val="dk1"/>
              </a:buClr>
              <a:buSzPts val="1200"/>
              <a:buFont typeface="Calibri"/>
              <a:buNone/>
              <a:defRPr sz="1200" b="0" i="0" u="none" strike="noStrike" cap="none">
                <a:solidFill>
                  <a:schemeClr val="dk1"/>
                </a:solidFill>
                <a:latin typeface="Calibri"/>
                <a:ea typeface="Calibri"/>
                <a:cs typeface="Calibri"/>
                <a:sym typeface="Calibri"/>
              </a:defRPr>
            </a:lvl3pPr>
            <a:lvl4pPr marL="1828800" marR="0" lvl="3" indent="-228600" algn="l" rtl="0">
              <a:lnSpc>
                <a:spcPct val="90000"/>
              </a:lnSpc>
              <a:spcBef>
                <a:spcPts val="500"/>
              </a:spcBef>
              <a:spcAft>
                <a:spcPts val="0"/>
              </a:spcAft>
              <a:buClr>
                <a:schemeClr val="dk1"/>
              </a:buClr>
              <a:buSzPts val="1000"/>
              <a:buFont typeface="Calibri"/>
              <a:buNone/>
              <a:defRPr sz="1000" b="0" i="0" u="none" strike="noStrike" cap="none">
                <a:solidFill>
                  <a:schemeClr val="dk1"/>
                </a:solidFill>
                <a:latin typeface="Calibri"/>
                <a:ea typeface="Calibri"/>
                <a:cs typeface="Calibri"/>
                <a:sym typeface="Calibri"/>
              </a:defRPr>
            </a:lvl4pPr>
            <a:lvl5pPr marL="2286000" marR="0" lvl="4" indent="-228600" algn="l" rtl="0">
              <a:lnSpc>
                <a:spcPct val="90000"/>
              </a:lnSpc>
              <a:spcBef>
                <a:spcPts val="500"/>
              </a:spcBef>
              <a:spcAft>
                <a:spcPts val="0"/>
              </a:spcAft>
              <a:buClr>
                <a:schemeClr val="dk1"/>
              </a:buClr>
              <a:buSzPts val="1000"/>
              <a:buFont typeface="Calibri"/>
              <a:buNone/>
              <a:defRPr sz="1000" b="0" i="0" u="none" strike="noStrike" cap="none">
                <a:solidFill>
                  <a:schemeClr val="dk1"/>
                </a:solidFill>
                <a:latin typeface="Calibri"/>
                <a:ea typeface="Calibri"/>
                <a:cs typeface="Calibri"/>
                <a:sym typeface="Calibri"/>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2" name="Shape 62"/>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0">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2717332" y="67377"/>
            <a:ext cx="6956057" cy="868297"/>
          </a:xfrm>
          <a:prstGeom prst="rect">
            <a:avLst/>
          </a:prstGeom>
          <a:noFill/>
          <a:ln>
            <a:noFill/>
          </a:ln>
        </p:spPr>
        <p:txBody>
          <a:bodyPr spcFirstLastPara="1" wrap="square" lIns="91425" tIns="91425" rIns="91425" bIns="91425"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Shape 11"/>
          <p:cNvSpPr txBox="1">
            <a:spLocks noGrp="1"/>
          </p:cNvSpPr>
          <p:nvPr>
            <p:ph type="body" idx="1"/>
          </p:nvPr>
        </p:nvSpPr>
        <p:spPr>
          <a:xfrm>
            <a:off x="628650" y="1617044"/>
            <a:ext cx="7886700" cy="3051209"/>
          </a:xfrm>
          <a:prstGeom prst="rect">
            <a:avLst/>
          </a:prstGeom>
          <a:noFill/>
          <a:ln>
            <a:noFill/>
          </a:ln>
        </p:spPr>
        <p:txBody>
          <a:bodyPr spcFirstLastPara="1" wrap="square" lIns="91425" tIns="91425" rIns="91425" bIns="91425" anchor="t" anchorCtr="0"/>
          <a:lstStyle>
            <a:lvl1pPr marL="457200" marR="0" lvl="0" indent="-406400" algn="l" rtl="0">
              <a:lnSpc>
                <a:spcPct val="90000"/>
              </a:lnSpc>
              <a:spcBef>
                <a:spcPts val="1000"/>
              </a:spcBef>
              <a:spcAft>
                <a:spcPts val="0"/>
              </a:spcAft>
              <a:buClr>
                <a:schemeClr val="dk1"/>
              </a:buClr>
              <a:buSzPts val="2800"/>
              <a:buFont typeface="Calibri"/>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Calibri"/>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Calibri"/>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Shape 12"/>
          <p:cNvSpPr txBox="1">
            <a:spLocks noGrp="1"/>
          </p:cNvSpPr>
          <p:nvPr>
            <p:ph type="dt" idx="10"/>
          </p:nvPr>
        </p:nvSpPr>
        <p:spPr>
          <a:xfrm>
            <a:off x="628650" y="6356351"/>
            <a:ext cx="1334904" cy="365125"/>
          </a:xfrm>
          <a:prstGeom prst="rect">
            <a:avLst/>
          </a:prstGeom>
          <a:noFill/>
          <a:ln>
            <a:noFill/>
          </a:ln>
        </p:spPr>
        <p:txBody>
          <a:bodyPr spcFirstLastPara="1" wrap="square" lIns="91425" tIns="91425" rIns="91425" bIns="91425"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ftr" idx="11"/>
          </p:nvPr>
        </p:nvSpPr>
        <p:spPr>
          <a:xfrm>
            <a:off x="2136808" y="6356351"/>
            <a:ext cx="5236144" cy="365125"/>
          </a:xfrm>
          <a:prstGeom prst="rect">
            <a:avLst/>
          </a:prstGeom>
          <a:noFill/>
          <a:ln>
            <a:noFill/>
          </a:ln>
        </p:spPr>
        <p:txBody>
          <a:bodyPr spcFirstLastPara="1" wrap="square" lIns="91425" tIns="91425" rIns="91425" bIns="91425"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6" r:id="rId8"/>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3.xml"/><Relationship Id="rId2" Type="http://schemas.openxmlformats.org/officeDocument/2006/relationships/diagramData" Target="../diagrams/data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diagramData" Target="../diagrams/data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subTitle" idx="1"/>
          </p:nvPr>
        </p:nvSpPr>
        <p:spPr>
          <a:xfrm>
            <a:off x="4600100" y="2844750"/>
            <a:ext cx="4693800" cy="28077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dk1"/>
              </a:buClr>
              <a:buSzPts val="2400"/>
              <a:buFont typeface="Calibri"/>
              <a:buNone/>
            </a:pPr>
            <a:r>
              <a:rPr lang="en-US" sz="3000" b="1"/>
              <a:t>European </a:t>
            </a:r>
            <a:endParaRPr sz="3000" b="1"/>
          </a:p>
          <a:p>
            <a:pPr marL="0" marR="0" lvl="0" indent="0" algn="ctr" rtl="0">
              <a:lnSpc>
                <a:spcPct val="90000"/>
              </a:lnSpc>
              <a:spcBef>
                <a:spcPts val="0"/>
              </a:spcBef>
              <a:spcAft>
                <a:spcPts val="0"/>
              </a:spcAft>
              <a:buClr>
                <a:schemeClr val="dk1"/>
              </a:buClr>
              <a:buSzPts val="2400"/>
              <a:buFont typeface="Calibri"/>
              <a:buNone/>
            </a:pPr>
            <a:r>
              <a:rPr lang="en-US" sz="3000" b="1"/>
              <a:t>Open Science Cloud</a:t>
            </a:r>
            <a:endParaRPr sz="3000" b="1"/>
          </a:p>
          <a:p>
            <a:pPr marL="0" marR="0" lvl="0" indent="0" algn="ctr" rtl="0">
              <a:lnSpc>
                <a:spcPct val="90000"/>
              </a:lnSpc>
              <a:spcBef>
                <a:spcPts val="0"/>
              </a:spcBef>
              <a:spcAft>
                <a:spcPts val="0"/>
              </a:spcAft>
              <a:buClr>
                <a:schemeClr val="dk1"/>
              </a:buClr>
              <a:buSzPts val="2400"/>
              <a:buFont typeface="Calibri"/>
              <a:buNone/>
            </a:pPr>
            <a:r>
              <a:rPr lang="en-US" sz="4400" b="1"/>
              <a:t>All Hands Meeting</a:t>
            </a:r>
            <a:endParaRPr sz="4400" b="1"/>
          </a:p>
          <a:p>
            <a:pPr marL="0" marR="0" lvl="0" indent="0" algn="ctr" rtl="0">
              <a:lnSpc>
                <a:spcPct val="90000"/>
              </a:lnSpc>
              <a:spcBef>
                <a:spcPts val="0"/>
              </a:spcBef>
              <a:spcAft>
                <a:spcPts val="0"/>
              </a:spcAft>
              <a:buClr>
                <a:schemeClr val="dk1"/>
              </a:buClr>
              <a:buSzPts val="2400"/>
              <a:buFont typeface="Calibri"/>
              <a:buNone/>
            </a:pPr>
            <a:r>
              <a:rPr lang="en-US" sz="3000" b="1"/>
              <a:t>WP3 Plenary Session</a:t>
            </a:r>
            <a:endParaRPr b="1"/>
          </a:p>
          <a:p>
            <a:pPr marL="0" marR="0" lvl="0" indent="0" algn="ctr" rtl="0">
              <a:lnSpc>
                <a:spcPct val="90000"/>
              </a:lnSpc>
              <a:spcBef>
                <a:spcPts val="0"/>
              </a:spcBef>
              <a:spcAft>
                <a:spcPts val="0"/>
              </a:spcAft>
              <a:buClr>
                <a:schemeClr val="dk1"/>
              </a:buClr>
              <a:buSzPts val="2400"/>
              <a:buFont typeface="Calibri"/>
              <a:buNone/>
            </a:pPr>
            <a:r>
              <a:rPr lang="en-US" b="1"/>
              <a:t>Pisa, 8-9 March 2018</a:t>
            </a:r>
            <a:endParaRPr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3AC42F-A3AE-6A41-83D3-2EA9B93A2699}"/>
              </a:ext>
            </a:extLst>
          </p:cNvPr>
          <p:cNvSpPr>
            <a:spLocks noGrp="1"/>
          </p:cNvSpPr>
          <p:nvPr>
            <p:ph type="title"/>
          </p:nvPr>
        </p:nvSpPr>
        <p:spPr>
          <a:xfrm>
            <a:off x="2717634" y="220661"/>
            <a:ext cx="6297779" cy="752476"/>
          </a:xfrm>
        </p:spPr>
        <p:txBody>
          <a:bodyPr>
            <a:normAutofit fontScale="90000"/>
          </a:bodyPr>
          <a:lstStyle/>
          <a:p>
            <a:r>
              <a:rPr lang="en-GB" dirty="0"/>
              <a:t>First result: high level recommendations</a:t>
            </a:r>
          </a:p>
        </p:txBody>
      </p:sp>
      <p:sp>
        <p:nvSpPr>
          <p:cNvPr id="3" name="Text Placeholder 2">
            <a:extLst>
              <a:ext uri="{FF2B5EF4-FFF2-40B4-BE49-F238E27FC236}">
                <a16:creationId xmlns:a16="http://schemas.microsoft.com/office/drawing/2014/main" xmlns="" id="{B0C07F76-CF91-2945-9055-2F392E6539FC}"/>
              </a:ext>
            </a:extLst>
          </p:cNvPr>
          <p:cNvSpPr>
            <a:spLocks noGrp="1"/>
          </p:cNvSpPr>
          <p:nvPr>
            <p:ph type="body" idx="1"/>
          </p:nvPr>
        </p:nvSpPr>
        <p:spPr>
          <a:xfrm>
            <a:off x="628650" y="1228725"/>
            <a:ext cx="7886700" cy="4872038"/>
          </a:xfrm>
        </p:spPr>
        <p:txBody>
          <a:bodyPr>
            <a:normAutofit fontScale="85000" lnSpcReduction="20000"/>
          </a:bodyPr>
          <a:lstStyle/>
          <a:p>
            <a:pPr marL="565150" indent="-514350">
              <a:buFont typeface="+mj-lt"/>
              <a:buAutoNum type="arabicPeriod"/>
            </a:pPr>
            <a:r>
              <a:rPr lang="en-GB" dirty="0"/>
              <a:t>Produce </a:t>
            </a:r>
            <a:r>
              <a:rPr lang="en-GB" b="1" dirty="0"/>
              <a:t>consistent policies </a:t>
            </a:r>
            <a:r>
              <a:rPr lang="en-GB" dirty="0"/>
              <a:t>at the EU, the Member State and the institutional level</a:t>
            </a:r>
            <a:r>
              <a:rPr lang="en-US" dirty="0"/>
              <a:t> </a:t>
            </a:r>
          </a:p>
          <a:p>
            <a:pPr marL="565150" indent="-514350">
              <a:buFont typeface="+mj-lt"/>
              <a:buAutoNum type="arabicPeriod"/>
            </a:pPr>
            <a:r>
              <a:rPr lang="en-GB" b="1" dirty="0"/>
              <a:t>Standardise interactions</a:t>
            </a:r>
            <a:r>
              <a:rPr lang="en-GB" dirty="0"/>
              <a:t> at the organisational and institutional (micro) level</a:t>
            </a:r>
            <a:r>
              <a:rPr lang="en-US" dirty="0"/>
              <a:t> </a:t>
            </a:r>
          </a:p>
          <a:p>
            <a:pPr marL="565150" indent="-514350">
              <a:buFont typeface="+mj-lt"/>
              <a:buAutoNum type="arabicPeriod"/>
            </a:pPr>
            <a:r>
              <a:rPr lang="en-GB" dirty="0"/>
              <a:t>Focus on the </a:t>
            </a:r>
            <a:r>
              <a:rPr lang="en-GB" b="1" dirty="0"/>
              <a:t>interactions with the industry</a:t>
            </a:r>
            <a:r>
              <a:rPr lang="en-GB" dirty="0"/>
              <a:t>, where the greater inefficiencies currently exist</a:t>
            </a:r>
            <a:r>
              <a:rPr lang="en-US" dirty="0"/>
              <a:t> </a:t>
            </a:r>
          </a:p>
          <a:p>
            <a:pPr marL="565150" indent="-514350">
              <a:buFont typeface="+mj-lt"/>
              <a:buAutoNum type="arabicPeriod"/>
            </a:pPr>
            <a:r>
              <a:rPr lang="en-GB" dirty="0"/>
              <a:t>Focus on</a:t>
            </a:r>
            <a:r>
              <a:rPr lang="en-GB" b="1" dirty="0"/>
              <a:t> interactions with platforms </a:t>
            </a:r>
            <a:r>
              <a:rPr lang="en-GB" dirty="0"/>
              <a:t>in order to maximize value, protect data ownership and portability and avoid vendor lock-in</a:t>
            </a:r>
            <a:endParaRPr lang="en-US" dirty="0"/>
          </a:p>
          <a:p>
            <a:pPr marL="565150" indent="-514350">
              <a:buFont typeface="+mj-lt"/>
              <a:buAutoNum type="arabicPeriod"/>
            </a:pPr>
            <a:r>
              <a:rPr lang="en-GB" b="1" dirty="0"/>
              <a:t>Automate the application of policies supporting open science</a:t>
            </a:r>
            <a:r>
              <a:rPr lang="en-GB" dirty="0"/>
              <a:t> by design and default, as well as data sovereignty for the user</a:t>
            </a:r>
            <a:r>
              <a:rPr lang="en-US" dirty="0"/>
              <a:t> </a:t>
            </a:r>
          </a:p>
          <a:p>
            <a:pPr marL="565150" indent="-514350">
              <a:buFont typeface="+mj-lt"/>
              <a:buAutoNum type="arabicPeriod"/>
            </a:pPr>
            <a:r>
              <a:rPr lang="en-GB" dirty="0"/>
              <a:t>Support the development of the e-infrastructures services that could </a:t>
            </a:r>
            <a:r>
              <a:rPr lang="en-GB" b="1" dirty="0"/>
              <a:t>use the EU GDPR as a competitive advantage</a:t>
            </a:r>
            <a:r>
              <a:rPr lang="en-US" b="1" dirty="0"/>
              <a:t> </a:t>
            </a:r>
          </a:p>
          <a:p>
            <a:endParaRPr lang="en-GB" dirty="0"/>
          </a:p>
        </p:txBody>
      </p:sp>
      <p:sp>
        <p:nvSpPr>
          <p:cNvPr id="4" name="Slide Number Placeholder 3">
            <a:extLst>
              <a:ext uri="{FF2B5EF4-FFF2-40B4-BE49-F238E27FC236}">
                <a16:creationId xmlns:a16="http://schemas.microsoft.com/office/drawing/2014/main" xmlns="" id="{481A772E-9F90-054E-BC1B-326A37004049}"/>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10</a:t>
            </a:fld>
            <a:endParaRPr lang="en-US"/>
          </a:p>
        </p:txBody>
      </p:sp>
    </p:spTree>
    <p:extLst>
      <p:ext uri="{BB962C8B-B14F-4D97-AF65-F5344CB8AC3E}">
        <p14:creationId xmlns:p14="http://schemas.microsoft.com/office/powerpoint/2010/main" val="928614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2790175" y="177897"/>
            <a:ext cx="6225238" cy="786900"/>
          </a:xfrm>
          <a:prstGeom prst="rect">
            <a:avLst/>
          </a:prstGeom>
        </p:spPr>
        <p:txBody>
          <a:bodyPr spcFirstLastPara="1" wrap="square" lIns="91425" tIns="91425" rIns="91425" bIns="91425" anchor="ctr" anchorCtr="0">
            <a:normAutofit/>
          </a:bodyPr>
          <a:lstStyle/>
          <a:p>
            <a:pPr marL="0" lvl="0" indent="0" rtl="0">
              <a:lnSpc>
                <a:spcPct val="100000"/>
              </a:lnSpc>
              <a:spcBef>
                <a:spcPts val="0"/>
              </a:spcBef>
              <a:spcAft>
                <a:spcPts val="0"/>
              </a:spcAft>
              <a:buNone/>
            </a:pPr>
            <a:r>
              <a:rPr lang="en-US" dirty="0"/>
              <a:t>3. Policy recommendations  (ongoing)</a:t>
            </a:r>
            <a:endParaRPr dirty="0"/>
          </a:p>
        </p:txBody>
      </p:sp>
      <p:sp>
        <p:nvSpPr>
          <p:cNvPr id="201" name="Shape 201"/>
          <p:cNvSpPr txBox="1">
            <a:spLocks noGrp="1"/>
          </p:cNvSpPr>
          <p:nvPr>
            <p:ph type="body" idx="1"/>
          </p:nvPr>
        </p:nvSpPr>
        <p:spPr>
          <a:xfrm>
            <a:off x="554950" y="1139630"/>
            <a:ext cx="7886700" cy="5035500"/>
          </a:xfrm>
          <a:prstGeom prst="rect">
            <a:avLst/>
          </a:prstGeom>
        </p:spPr>
        <p:txBody>
          <a:bodyPr spcFirstLastPara="1" wrap="square" lIns="91425" tIns="91425" rIns="91425" bIns="91425" anchor="t" anchorCtr="0">
            <a:normAutofit/>
          </a:bodyPr>
          <a:lstStyle/>
          <a:p>
            <a:pPr marL="457200" lvl="0" indent="-406400" rtl="0">
              <a:spcBef>
                <a:spcPts val="1000"/>
              </a:spcBef>
              <a:spcAft>
                <a:spcPts val="0"/>
              </a:spcAft>
              <a:buSzPts val="2800"/>
              <a:buChar char="-"/>
            </a:pPr>
            <a:r>
              <a:rPr lang="en-US" b="1" dirty="0"/>
              <a:t>Open Science &amp; Open Scholarship</a:t>
            </a:r>
          </a:p>
          <a:p>
            <a:pPr lvl="1" indent="-406400">
              <a:spcBef>
                <a:spcPts val="1000"/>
              </a:spcBef>
              <a:buSzPts val="2800"/>
              <a:buChar char="-"/>
            </a:pPr>
            <a:r>
              <a:rPr lang="en-US" dirty="0" err="1"/>
              <a:t>FAIRness</a:t>
            </a:r>
            <a:r>
              <a:rPr lang="en-US" b="1" dirty="0"/>
              <a:t> </a:t>
            </a:r>
            <a:r>
              <a:rPr lang="en-US" dirty="0"/>
              <a:t>of research outputs, data stewardship, RDM, Metrics, IPR, Access policies for interfaces &amp; services</a:t>
            </a:r>
            <a:endParaRPr dirty="0"/>
          </a:p>
          <a:p>
            <a:pPr marL="457200" lvl="0" indent="-406400" rtl="0">
              <a:spcBef>
                <a:spcPts val="1000"/>
              </a:spcBef>
              <a:spcAft>
                <a:spcPts val="0"/>
              </a:spcAft>
              <a:buSzPts val="2800"/>
              <a:buChar char="-"/>
            </a:pPr>
            <a:r>
              <a:rPr lang="en-US" b="1" dirty="0"/>
              <a:t>Data Protection, assurance and ownership</a:t>
            </a:r>
          </a:p>
          <a:p>
            <a:pPr lvl="1" indent="-406400">
              <a:spcBef>
                <a:spcPts val="1000"/>
              </a:spcBef>
              <a:buSzPts val="2800"/>
              <a:buChar char="-"/>
            </a:pPr>
            <a:r>
              <a:rPr lang="en-US" dirty="0" err="1"/>
              <a:t>Geodata</a:t>
            </a:r>
            <a:r>
              <a:rPr lang="en-US" dirty="0"/>
              <a:t>, IPR, data privacy, licensing regimes</a:t>
            </a:r>
            <a:endParaRPr dirty="0"/>
          </a:p>
          <a:p>
            <a:pPr marL="457200" lvl="0" indent="-406400" rtl="0">
              <a:spcBef>
                <a:spcPts val="0"/>
              </a:spcBef>
              <a:spcAft>
                <a:spcPts val="0"/>
              </a:spcAft>
              <a:buSzPts val="2800"/>
              <a:buChar char="-"/>
            </a:pPr>
            <a:r>
              <a:rPr lang="en-US" b="1" dirty="0"/>
              <a:t>Procurement</a:t>
            </a:r>
          </a:p>
          <a:p>
            <a:pPr lvl="1" indent="-406400">
              <a:spcBef>
                <a:spcPts val="0"/>
              </a:spcBef>
              <a:buSzPts val="2800"/>
              <a:buChar char="-"/>
            </a:pPr>
            <a:r>
              <a:rPr lang="en-US" dirty="0"/>
              <a:t>What type of EOSC resources, at what levels, which rules/regulations to follow</a:t>
            </a:r>
            <a:endParaRPr dirty="0"/>
          </a:p>
          <a:p>
            <a:pPr marL="457200" lvl="0" indent="-406400" rtl="0">
              <a:spcBef>
                <a:spcPts val="0"/>
              </a:spcBef>
              <a:spcAft>
                <a:spcPts val="0"/>
              </a:spcAft>
              <a:buSzPts val="2800"/>
              <a:buChar char="-"/>
            </a:pPr>
            <a:r>
              <a:rPr lang="en-US" b="1" dirty="0"/>
              <a:t>Ethics</a:t>
            </a:r>
          </a:p>
          <a:p>
            <a:pPr lvl="1" indent="-406400">
              <a:spcBef>
                <a:spcPts val="0"/>
              </a:spcBef>
              <a:buSzPts val="2800"/>
              <a:buChar char="-"/>
            </a:pPr>
            <a:r>
              <a:rPr lang="en-US" dirty="0"/>
              <a:t>EOSC in need of </a:t>
            </a:r>
            <a:r>
              <a:rPr lang="en-US"/>
              <a:t>ethics related </a:t>
            </a:r>
            <a:r>
              <a:rPr lang="en-US" dirty="0"/>
              <a:t>services. Where to embed? Clear need for special skills and training</a:t>
            </a:r>
            <a:endParaRPr dirty="0"/>
          </a:p>
          <a:p>
            <a:pPr marL="0" lvl="0" indent="0">
              <a:spcBef>
                <a:spcPts val="1000"/>
              </a:spcBef>
              <a:spcAft>
                <a:spcPts val="0"/>
              </a:spcAft>
              <a:buNone/>
            </a:pPr>
            <a:endParaRPr dirty="0"/>
          </a:p>
          <a:p>
            <a:pPr marL="0" lvl="0" indent="0">
              <a:spcBef>
                <a:spcPts val="1000"/>
              </a:spcBef>
              <a:spcAft>
                <a:spcPts val="0"/>
              </a:spcAft>
              <a:buNone/>
            </a:pPr>
            <a:endParaRPr u="sng" dirty="0"/>
          </a:p>
        </p:txBody>
      </p:sp>
      <p:sp>
        <p:nvSpPr>
          <p:cNvPr id="202" name="Shape 202"/>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11</a:t>
            </a:fld>
            <a:endParaRPr/>
          </a:p>
        </p:txBody>
      </p:sp>
      <p:sp>
        <p:nvSpPr>
          <p:cNvPr id="5" name="TextBox 4">
            <a:extLst>
              <a:ext uri="{FF2B5EF4-FFF2-40B4-BE49-F238E27FC236}">
                <a16:creationId xmlns:a16="http://schemas.microsoft.com/office/drawing/2014/main" xmlns="" id="{28C14835-F297-404C-8C15-74BDA7E63584}"/>
              </a:ext>
            </a:extLst>
          </p:cNvPr>
          <p:cNvSpPr txBox="1"/>
          <p:nvPr/>
        </p:nvSpPr>
        <p:spPr>
          <a:xfrm>
            <a:off x="9029" y="5647857"/>
            <a:ext cx="6448921" cy="46166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400" dirty="0"/>
              <a:t>Micro policies aimed at RPOs, RFOs, RIs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10D1AF-A4B4-5149-A2FC-C4D9D0F7C6DD}"/>
              </a:ext>
            </a:extLst>
          </p:cNvPr>
          <p:cNvSpPr>
            <a:spLocks noGrp="1"/>
          </p:cNvSpPr>
          <p:nvPr>
            <p:ph type="title"/>
          </p:nvPr>
        </p:nvSpPr>
        <p:spPr/>
        <p:txBody>
          <a:bodyPr/>
          <a:lstStyle/>
          <a:p>
            <a:r>
              <a:rPr lang="en-US" dirty="0"/>
              <a:t>Example: FAIR research outputs</a:t>
            </a:r>
            <a:endParaRPr lang="en-GB" dirty="0"/>
          </a:p>
        </p:txBody>
      </p:sp>
      <p:sp>
        <p:nvSpPr>
          <p:cNvPr id="3" name="Text Placeholder 2">
            <a:extLst>
              <a:ext uri="{FF2B5EF4-FFF2-40B4-BE49-F238E27FC236}">
                <a16:creationId xmlns:a16="http://schemas.microsoft.com/office/drawing/2014/main" xmlns="" id="{93232572-CD98-A84A-9DF9-D44501AF6F0D}"/>
              </a:ext>
            </a:extLst>
          </p:cNvPr>
          <p:cNvSpPr>
            <a:spLocks noGrp="1"/>
          </p:cNvSpPr>
          <p:nvPr>
            <p:ph type="body" idx="1"/>
          </p:nvPr>
        </p:nvSpPr>
        <p:spPr>
          <a:xfrm>
            <a:off x="471488" y="1157288"/>
            <a:ext cx="8387332" cy="4943475"/>
          </a:xfrm>
        </p:spPr>
        <p:txBody>
          <a:bodyPr>
            <a:normAutofit fontScale="92500" lnSpcReduction="10000"/>
          </a:bodyPr>
          <a:lstStyle/>
          <a:p>
            <a:pPr marL="50800" indent="0" fontAlgn="base">
              <a:lnSpc>
                <a:spcPct val="120000"/>
              </a:lnSpc>
              <a:spcBef>
                <a:spcPts val="0"/>
              </a:spcBef>
              <a:buNone/>
            </a:pPr>
            <a:r>
              <a:rPr lang="en-US" sz="1900" b="1" dirty="0"/>
              <a:t>Research infrastructures</a:t>
            </a:r>
          </a:p>
          <a:p>
            <a:pPr marL="50800" indent="0">
              <a:lnSpc>
                <a:spcPct val="120000"/>
              </a:lnSpc>
              <a:buNone/>
            </a:pPr>
            <a:r>
              <a:rPr lang="en-US" sz="1600" i="1" u="sng" dirty="0"/>
              <a:t>Constraints:</a:t>
            </a:r>
            <a:r>
              <a:rPr lang="en-US" sz="1600" i="1" dirty="0"/>
              <a:t> Technical limitations, undefined user, unclear level of FAIR for data, infrastructure or services</a:t>
            </a:r>
            <a:r>
              <a:rPr lang="en-US" sz="1600" dirty="0"/>
              <a:t/>
            </a:r>
            <a:br>
              <a:rPr lang="en-US" sz="1600" dirty="0"/>
            </a:br>
            <a:r>
              <a:rPr lang="en-US" sz="1600" i="1" u="sng" dirty="0"/>
              <a:t>Drivers:</a:t>
            </a:r>
            <a:r>
              <a:rPr lang="en-US" sz="1600" dirty="0"/>
              <a:t> Transparency, increased efficiency, the ability of EOSC users to work with a large-scale, dynamic infrastructure that spans multiple scientific domains</a:t>
            </a:r>
          </a:p>
          <a:p>
            <a:pPr marL="50800" indent="0" fontAlgn="base">
              <a:lnSpc>
                <a:spcPct val="120000"/>
              </a:lnSpc>
              <a:buNone/>
            </a:pPr>
            <a:r>
              <a:rPr lang="en-US" sz="1900" b="1" dirty="0"/>
              <a:t>Funders/Ministries</a:t>
            </a:r>
          </a:p>
          <a:p>
            <a:pPr marL="50800" indent="0">
              <a:lnSpc>
                <a:spcPct val="120000"/>
              </a:lnSpc>
              <a:buNone/>
            </a:pPr>
            <a:r>
              <a:rPr lang="en-US" sz="1600" i="1" u="sng" dirty="0"/>
              <a:t>Constraints:</a:t>
            </a:r>
            <a:r>
              <a:rPr lang="en-US" sz="1600" i="1" dirty="0"/>
              <a:t> Lack of coordination between various FAIR related activities</a:t>
            </a:r>
            <a:r>
              <a:rPr lang="en-US" sz="1600" dirty="0"/>
              <a:t/>
            </a:r>
            <a:br>
              <a:rPr lang="en-US" sz="1600" dirty="0"/>
            </a:br>
            <a:r>
              <a:rPr lang="en-US" sz="1600" i="1" u="sng" dirty="0"/>
              <a:t>Drivers:</a:t>
            </a:r>
            <a:r>
              <a:rPr lang="en-US" sz="1600" dirty="0"/>
              <a:t> Return on investment in FAIR,  including skilled reviewers in the funding panels or train the reviewers in RDM , institutions can check the DMP , financial incentive to “open” the data at the end of the project? (scary APC model for data)</a:t>
            </a:r>
          </a:p>
          <a:p>
            <a:pPr marL="50800" indent="0" fontAlgn="base">
              <a:lnSpc>
                <a:spcPct val="120000"/>
              </a:lnSpc>
              <a:buNone/>
            </a:pPr>
            <a:r>
              <a:rPr lang="en-US" sz="1900" b="1" dirty="0"/>
              <a:t>Research Performing </a:t>
            </a:r>
            <a:r>
              <a:rPr lang="en-US" sz="1900" b="1" dirty="0" err="1"/>
              <a:t>Organisations</a:t>
            </a:r>
            <a:r>
              <a:rPr lang="en-US" sz="1900" b="1" dirty="0"/>
              <a:t> (including Libraries)</a:t>
            </a:r>
          </a:p>
          <a:p>
            <a:pPr marL="50800" indent="0">
              <a:lnSpc>
                <a:spcPct val="120000"/>
              </a:lnSpc>
              <a:buNone/>
            </a:pPr>
            <a:r>
              <a:rPr lang="en-US" sz="1600" i="1" u="sng" dirty="0"/>
              <a:t>Constraints:</a:t>
            </a:r>
            <a:r>
              <a:rPr lang="en-US" sz="1600" i="1" dirty="0"/>
              <a:t> </a:t>
            </a:r>
            <a:r>
              <a:rPr lang="en-US" sz="1600" dirty="0"/>
              <a:t>data sets re-use</a:t>
            </a:r>
            <a:br>
              <a:rPr lang="en-US" sz="1600" dirty="0"/>
            </a:br>
            <a:r>
              <a:rPr lang="en-US" sz="1600" i="1" u="sng" dirty="0"/>
              <a:t>Drivers:</a:t>
            </a:r>
            <a:r>
              <a:rPr lang="en-US" sz="1600" dirty="0"/>
              <a:t> libraries to create FAIR datasets to be re-used by researchers, offering DOI/PIDs services, systematic review services could include research data and make the re-use of data visible , monitoring and communicating the (re-) use of data-sets, enabling re-use by providing infrastructure (repositories, linked data, interfaces, identifiers, etc.)</a:t>
            </a:r>
          </a:p>
        </p:txBody>
      </p:sp>
      <p:sp>
        <p:nvSpPr>
          <p:cNvPr id="4" name="Slide Number Placeholder 3">
            <a:extLst>
              <a:ext uri="{FF2B5EF4-FFF2-40B4-BE49-F238E27FC236}">
                <a16:creationId xmlns:a16="http://schemas.microsoft.com/office/drawing/2014/main" xmlns="" id="{02568CFA-18A3-214C-8B5C-B39BA3E3F8EC}"/>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12</a:t>
            </a:fld>
            <a:endParaRPr lang="en-US"/>
          </a:p>
        </p:txBody>
      </p:sp>
      <p:sp>
        <p:nvSpPr>
          <p:cNvPr id="5" name="TextBox 4">
            <a:extLst>
              <a:ext uri="{FF2B5EF4-FFF2-40B4-BE49-F238E27FC236}">
                <a16:creationId xmlns:a16="http://schemas.microsoft.com/office/drawing/2014/main" xmlns="" id="{CB5A91B1-15FE-464E-AB3F-5E425E648BDB}"/>
              </a:ext>
            </a:extLst>
          </p:cNvPr>
          <p:cNvSpPr txBox="1"/>
          <p:nvPr/>
        </p:nvSpPr>
        <p:spPr>
          <a:xfrm>
            <a:off x="1842519" y="5666881"/>
            <a:ext cx="7330057" cy="46166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400" dirty="0"/>
              <a:t>Map to OSPP discussions and recommendations</a:t>
            </a:r>
          </a:p>
        </p:txBody>
      </p:sp>
      <p:sp>
        <p:nvSpPr>
          <p:cNvPr id="7" name="TextBox 6">
            <a:extLst>
              <a:ext uri="{FF2B5EF4-FFF2-40B4-BE49-F238E27FC236}">
                <a16:creationId xmlns:a16="http://schemas.microsoft.com/office/drawing/2014/main" xmlns="" id="{91D2BACF-94B0-CA41-BA85-2DB6AC26E9D7}"/>
              </a:ext>
            </a:extLst>
          </p:cNvPr>
          <p:cNvSpPr txBox="1"/>
          <p:nvPr/>
        </p:nvSpPr>
        <p:spPr>
          <a:xfrm>
            <a:off x="1357313" y="4839087"/>
            <a:ext cx="7815263" cy="46166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400" dirty="0"/>
              <a:t>Help shaping EOSC principles and rules of </a:t>
            </a:r>
            <a:r>
              <a:rPr lang="en-GB" sz="2400" dirty="0" err="1"/>
              <a:t>egagement</a:t>
            </a:r>
            <a:endParaRPr lang="en-GB" sz="2400" dirty="0"/>
          </a:p>
        </p:txBody>
      </p:sp>
    </p:spTree>
    <p:extLst>
      <p:ext uri="{BB962C8B-B14F-4D97-AF65-F5344CB8AC3E}">
        <p14:creationId xmlns:p14="http://schemas.microsoft.com/office/powerpoint/2010/main" val="33706790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righ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righ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2CF30C-4BB6-4F40-9CFB-F7D2F96079ED}"/>
              </a:ext>
            </a:extLst>
          </p:cNvPr>
          <p:cNvSpPr>
            <a:spLocks noGrp="1"/>
          </p:cNvSpPr>
          <p:nvPr>
            <p:ph type="title"/>
          </p:nvPr>
        </p:nvSpPr>
        <p:spPr/>
        <p:txBody>
          <a:bodyPr/>
          <a:lstStyle/>
          <a:p>
            <a:r>
              <a:rPr lang="en-GB" sz="3600" dirty="0"/>
              <a:t>Next steps</a:t>
            </a:r>
          </a:p>
        </p:txBody>
      </p:sp>
      <p:sp>
        <p:nvSpPr>
          <p:cNvPr id="4" name="Slide Number Placeholder 3">
            <a:extLst>
              <a:ext uri="{FF2B5EF4-FFF2-40B4-BE49-F238E27FC236}">
                <a16:creationId xmlns:a16="http://schemas.microsoft.com/office/drawing/2014/main" xmlns="" id="{B7D00BCA-80E6-0348-AD55-652B420AB820}"/>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13</a:t>
            </a:fld>
            <a:endParaRPr lang="en-US"/>
          </a:p>
        </p:txBody>
      </p:sp>
      <p:sp>
        <p:nvSpPr>
          <p:cNvPr id="7" name="Text Placeholder 15">
            <a:extLst>
              <a:ext uri="{FF2B5EF4-FFF2-40B4-BE49-F238E27FC236}">
                <a16:creationId xmlns:a16="http://schemas.microsoft.com/office/drawing/2014/main" xmlns="" id="{D7A1A03A-A58D-9D4E-95BA-5EFDBF323436}"/>
              </a:ext>
            </a:extLst>
          </p:cNvPr>
          <p:cNvSpPr txBox="1">
            <a:spLocks/>
          </p:cNvSpPr>
          <p:nvPr/>
        </p:nvSpPr>
        <p:spPr>
          <a:xfrm>
            <a:off x="136756" y="2390374"/>
            <a:ext cx="3581569" cy="310946"/>
          </a:xfrm>
          <a:prstGeom prst="rect">
            <a:avLst/>
          </a:prstGeom>
          <a:solidFill>
            <a:schemeClr val="tx2"/>
          </a:solidFill>
          <a:ln>
            <a:solidFill>
              <a:schemeClr val="tx2">
                <a:lumMod val="50000"/>
              </a:schemeClr>
            </a:solidFill>
          </a:ln>
        </p:spPr>
        <p:txBody>
          <a:bodyPr lIns="0" rIns="0">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20000"/>
              </a:lnSpc>
            </a:pPr>
            <a:r>
              <a:rPr lang="en-US" sz="1500" dirty="0"/>
              <a:t>D3.1 - </a:t>
            </a:r>
            <a:r>
              <a:rPr lang="en-US" sz="1500" dirty="0">
                <a:solidFill>
                  <a:schemeClr val="tx1"/>
                </a:solidFill>
              </a:rPr>
              <a:t>Policy landscape and prioritization</a:t>
            </a:r>
          </a:p>
        </p:txBody>
      </p:sp>
      <p:sp>
        <p:nvSpPr>
          <p:cNvPr id="9" name="Text Placeholder 17">
            <a:extLst>
              <a:ext uri="{FF2B5EF4-FFF2-40B4-BE49-F238E27FC236}">
                <a16:creationId xmlns:a16="http://schemas.microsoft.com/office/drawing/2014/main" xmlns="" id="{80EA43FC-6C1E-C848-B072-9153851F6F4C}"/>
              </a:ext>
            </a:extLst>
          </p:cNvPr>
          <p:cNvSpPr txBox="1">
            <a:spLocks/>
          </p:cNvSpPr>
          <p:nvPr/>
        </p:nvSpPr>
        <p:spPr>
          <a:xfrm>
            <a:off x="2884275" y="4880695"/>
            <a:ext cx="3194354" cy="323769"/>
          </a:xfrm>
          <a:prstGeom prst="rect">
            <a:avLst/>
          </a:prstGeom>
          <a:ln>
            <a:solidFill>
              <a:schemeClr val="tx1">
                <a:lumMod val="50000"/>
                <a:lumOff val="50000"/>
              </a:schemeClr>
            </a:solid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dirty="0">
                <a:solidFill>
                  <a:schemeClr val="tx1"/>
                </a:solidFill>
              </a:rPr>
              <a:t>D3.3 - Draft Policy Recommendations</a:t>
            </a:r>
          </a:p>
          <a:p>
            <a:pPr algn="ctr"/>
            <a:endParaRPr lang="en-US" dirty="0">
              <a:solidFill>
                <a:schemeClr val="tx1"/>
              </a:solidFill>
            </a:endParaRPr>
          </a:p>
          <a:p>
            <a:pPr algn="ctr"/>
            <a:endParaRPr lang="en-US" dirty="0">
              <a:solidFill>
                <a:schemeClr val="tx1"/>
              </a:solidFill>
            </a:endParaRPr>
          </a:p>
        </p:txBody>
      </p:sp>
      <p:sp>
        <p:nvSpPr>
          <p:cNvPr id="10" name="Text Placeholder 18">
            <a:extLst>
              <a:ext uri="{FF2B5EF4-FFF2-40B4-BE49-F238E27FC236}">
                <a16:creationId xmlns:a16="http://schemas.microsoft.com/office/drawing/2014/main" xmlns="" id="{8FDF3FE5-9DD9-4E46-909F-6F7E61053D4C}"/>
              </a:ext>
            </a:extLst>
          </p:cNvPr>
          <p:cNvSpPr txBox="1">
            <a:spLocks/>
          </p:cNvSpPr>
          <p:nvPr/>
        </p:nvSpPr>
        <p:spPr>
          <a:xfrm>
            <a:off x="5920524" y="2464413"/>
            <a:ext cx="2541588" cy="492857"/>
          </a:xfrm>
          <a:prstGeom prst="rect">
            <a:avLst/>
          </a:prstGeom>
        </p:spPr>
        <p:txBody>
          <a:bodyPr lIns="0" tIns="0" rIns="0" b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sz="1200" dirty="0">
              <a:solidFill>
                <a:schemeClr val="tx1"/>
              </a:solidFill>
            </a:endParaRPr>
          </a:p>
        </p:txBody>
      </p:sp>
      <p:sp>
        <p:nvSpPr>
          <p:cNvPr id="11" name="Text Placeholder 19">
            <a:extLst>
              <a:ext uri="{FF2B5EF4-FFF2-40B4-BE49-F238E27FC236}">
                <a16:creationId xmlns:a16="http://schemas.microsoft.com/office/drawing/2014/main" xmlns="" id="{2E78C30F-1EAD-7C4A-96B4-BF79A34340C0}"/>
              </a:ext>
            </a:extLst>
          </p:cNvPr>
          <p:cNvSpPr txBox="1">
            <a:spLocks/>
          </p:cNvSpPr>
          <p:nvPr/>
        </p:nvSpPr>
        <p:spPr>
          <a:xfrm>
            <a:off x="4986338" y="2396359"/>
            <a:ext cx="3475774" cy="304961"/>
          </a:xfrm>
          <a:prstGeom prst="rect">
            <a:avLst/>
          </a:prstGeom>
          <a:ln>
            <a:solidFill>
              <a:schemeClr val="tx1">
                <a:lumMod val="50000"/>
                <a:lumOff val="50000"/>
              </a:schemeClr>
            </a:solid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dirty="0">
                <a:solidFill>
                  <a:schemeClr val="tx1"/>
                </a:solidFill>
              </a:rPr>
              <a:t>D3.6 - Final Policy Recommendations</a:t>
            </a:r>
          </a:p>
          <a:p>
            <a:pPr algn="ctr"/>
            <a:endParaRPr lang="en-US" dirty="0">
              <a:solidFill>
                <a:schemeClr val="tx1"/>
              </a:solidFill>
            </a:endParaRPr>
          </a:p>
        </p:txBody>
      </p:sp>
      <p:sp>
        <p:nvSpPr>
          <p:cNvPr id="15" name="Right Arrow 14">
            <a:extLst>
              <a:ext uri="{FF2B5EF4-FFF2-40B4-BE49-F238E27FC236}">
                <a16:creationId xmlns:a16="http://schemas.microsoft.com/office/drawing/2014/main" xmlns="" id="{DAA97DDE-6A64-0240-B4D9-E8DC76AFF761}"/>
              </a:ext>
            </a:extLst>
          </p:cNvPr>
          <p:cNvSpPr/>
          <p:nvPr/>
        </p:nvSpPr>
        <p:spPr>
          <a:xfrm>
            <a:off x="628429" y="3273542"/>
            <a:ext cx="7706048" cy="625879"/>
          </a:xfrm>
          <a:prstGeom prst="rightArrow">
            <a:avLst/>
          </a:prstGeom>
          <a:gradFill flip="none" rotWithShape="1">
            <a:gsLst>
              <a:gs pos="0">
                <a:schemeClr val="accent1">
                  <a:lumMod val="75000"/>
                </a:schemeClr>
              </a:gs>
              <a:gs pos="50000">
                <a:schemeClr val="accent1">
                  <a:lumMod val="60000"/>
                  <a:lumOff val="40000"/>
                </a:schemeClr>
              </a:gs>
              <a:gs pos="100000">
                <a:schemeClr val="accent1">
                  <a:lumMod val="95000"/>
                  <a:lumOff val="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a:extLst>
              <a:ext uri="{FF2B5EF4-FFF2-40B4-BE49-F238E27FC236}">
                <a16:creationId xmlns:a16="http://schemas.microsoft.com/office/drawing/2014/main" xmlns="" id="{0ECCC5C2-BC62-754C-9718-055D1BB2FF1F}"/>
              </a:ext>
            </a:extLst>
          </p:cNvPr>
          <p:cNvCxnSpPr>
            <a:cxnSpLocks/>
          </p:cNvCxnSpPr>
          <p:nvPr/>
        </p:nvCxnSpPr>
        <p:spPr>
          <a:xfrm>
            <a:off x="1304579" y="2694957"/>
            <a:ext cx="0" cy="842962"/>
          </a:xfrm>
          <a:prstGeom prst="straightConnector1">
            <a:avLst/>
          </a:prstGeom>
          <a:ln>
            <a:solidFill>
              <a:srgbClr val="FF0000"/>
            </a:solidFill>
            <a:headEnd type="none" w="med" len="med"/>
            <a:tailEnd type="oval" w="lg" len="lg"/>
          </a:ln>
        </p:spPr>
        <p:style>
          <a:lnRef idx="1">
            <a:schemeClr val="accent1"/>
          </a:lnRef>
          <a:fillRef idx="0">
            <a:schemeClr val="accent1"/>
          </a:fillRef>
          <a:effectRef idx="0">
            <a:schemeClr val="accent1"/>
          </a:effectRef>
          <a:fontRef idx="minor">
            <a:schemeClr val="tx1"/>
          </a:fontRef>
        </p:style>
      </p:cxnSp>
      <p:sp>
        <p:nvSpPr>
          <p:cNvPr id="18" name="Text Placeholder 15">
            <a:extLst>
              <a:ext uri="{FF2B5EF4-FFF2-40B4-BE49-F238E27FC236}">
                <a16:creationId xmlns:a16="http://schemas.microsoft.com/office/drawing/2014/main" xmlns="" id="{999FFFC0-8C26-4448-853B-390C8EF1E5F6}"/>
              </a:ext>
            </a:extLst>
          </p:cNvPr>
          <p:cNvSpPr txBox="1">
            <a:spLocks/>
          </p:cNvSpPr>
          <p:nvPr/>
        </p:nvSpPr>
        <p:spPr>
          <a:xfrm>
            <a:off x="4293520" y="3746039"/>
            <a:ext cx="805083" cy="269578"/>
          </a:xfrm>
          <a:prstGeom prst="rect">
            <a:avLst/>
          </a:prstGeom>
        </p:spPr>
        <p:txBody>
          <a:bodyPr lIns="0" rIns="0">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April</a:t>
            </a:r>
          </a:p>
        </p:txBody>
      </p:sp>
      <p:sp>
        <p:nvSpPr>
          <p:cNvPr id="19" name="Text Placeholder 15">
            <a:extLst>
              <a:ext uri="{FF2B5EF4-FFF2-40B4-BE49-F238E27FC236}">
                <a16:creationId xmlns:a16="http://schemas.microsoft.com/office/drawing/2014/main" xmlns="" id="{C2DE7527-B84C-054C-99CA-72EF7C745393}"/>
              </a:ext>
            </a:extLst>
          </p:cNvPr>
          <p:cNvSpPr txBox="1">
            <a:spLocks/>
          </p:cNvSpPr>
          <p:nvPr/>
        </p:nvSpPr>
        <p:spPr>
          <a:xfrm>
            <a:off x="8462112" y="3372625"/>
            <a:ext cx="548515" cy="397658"/>
          </a:xfrm>
          <a:prstGeom prst="rect">
            <a:avLst/>
          </a:prstGeom>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b="1" dirty="0"/>
              <a:t>2018</a:t>
            </a:r>
          </a:p>
        </p:txBody>
      </p:sp>
      <p:sp>
        <p:nvSpPr>
          <p:cNvPr id="20" name="Text Placeholder 15">
            <a:extLst>
              <a:ext uri="{FF2B5EF4-FFF2-40B4-BE49-F238E27FC236}">
                <a16:creationId xmlns:a16="http://schemas.microsoft.com/office/drawing/2014/main" xmlns="" id="{2EECFC3B-9300-5A44-AA45-234F75EE6A86}"/>
              </a:ext>
            </a:extLst>
          </p:cNvPr>
          <p:cNvSpPr txBox="1">
            <a:spLocks/>
          </p:cNvSpPr>
          <p:nvPr/>
        </p:nvSpPr>
        <p:spPr>
          <a:xfrm>
            <a:off x="6623354" y="3788903"/>
            <a:ext cx="805083" cy="269578"/>
          </a:xfrm>
          <a:prstGeom prst="rect">
            <a:avLst/>
          </a:prstGeom>
        </p:spPr>
        <p:txBody>
          <a:bodyPr lIns="0" rIns="0">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Oct</a:t>
            </a:r>
          </a:p>
        </p:txBody>
      </p:sp>
      <p:cxnSp>
        <p:nvCxnSpPr>
          <p:cNvPr id="25" name="Straight Arrow Connector 24">
            <a:extLst>
              <a:ext uri="{FF2B5EF4-FFF2-40B4-BE49-F238E27FC236}">
                <a16:creationId xmlns:a16="http://schemas.microsoft.com/office/drawing/2014/main" xmlns="" id="{B1972D45-3392-FF40-A34C-32E1CCAB6116}"/>
              </a:ext>
            </a:extLst>
          </p:cNvPr>
          <p:cNvCxnSpPr>
            <a:cxnSpLocks/>
          </p:cNvCxnSpPr>
          <p:nvPr/>
        </p:nvCxnSpPr>
        <p:spPr>
          <a:xfrm flipV="1">
            <a:off x="4243041" y="3546375"/>
            <a:ext cx="0" cy="1334320"/>
          </a:xfrm>
          <a:prstGeom prst="straightConnector1">
            <a:avLst/>
          </a:prstGeom>
          <a:ln>
            <a:solidFill>
              <a:srgbClr val="FF0000"/>
            </a:solidFill>
            <a:headEnd type="none" w="med" len="med"/>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3F44AB9-1733-0B46-98E7-46E1CEB9F18D}"/>
              </a:ext>
            </a:extLst>
          </p:cNvPr>
          <p:cNvCxnSpPr>
            <a:cxnSpLocks/>
          </p:cNvCxnSpPr>
          <p:nvPr/>
        </p:nvCxnSpPr>
        <p:spPr>
          <a:xfrm>
            <a:off x="6743354" y="2694957"/>
            <a:ext cx="0" cy="842962"/>
          </a:xfrm>
          <a:prstGeom prst="straightConnector1">
            <a:avLst/>
          </a:prstGeom>
          <a:ln>
            <a:solidFill>
              <a:srgbClr val="FF0000"/>
            </a:solidFill>
            <a:headEnd type="none" w="med" len="med"/>
            <a:tailEnd type="oval" w="lg" len="lg"/>
          </a:ln>
        </p:spPr>
        <p:style>
          <a:lnRef idx="1">
            <a:schemeClr val="accent1"/>
          </a:lnRef>
          <a:fillRef idx="0">
            <a:schemeClr val="accent1"/>
          </a:fillRef>
          <a:effectRef idx="0">
            <a:schemeClr val="accent1"/>
          </a:effectRef>
          <a:fontRef idx="minor">
            <a:schemeClr val="tx1"/>
          </a:fontRef>
        </p:style>
      </p:cxnSp>
      <p:sp>
        <p:nvSpPr>
          <p:cNvPr id="27" name="Text Placeholder 15">
            <a:extLst>
              <a:ext uri="{FF2B5EF4-FFF2-40B4-BE49-F238E27FC236}">
                <a16:creationId xmlns:a16="http://schemas.microsoft.com/office/drawing/2014/main" xmlns="" id="{E6C8055E-A1A0-4141-9D08-45C89D9D5B76}"/>
              </a:ext>
            </a:extLst>
          </p:cNvPr>
          <p:cNvSpPr txBox="1">
            <a:spLocks/>
          </p:cNvSpPr>
          <p:nvPr/>
        </p:nvSpPr>
        <p:spPr>
          <a:xfrm>
            <a:off x="1122457" y="3813693"/>
            <a:ext cx="805083" cy="269578"/>
          </a:xfrm>
          <a:prstGeom prst="rect">
            <a:avLst/>
          </a:prstGeom>
        </p:spPr>
        <p:txBody>
          <a:bodyPr lIns="0" rIns="0">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Dec</a:t>
            </a:r>
          </a:p>
        </p:txBody>
      </p:sp>
      <p:cxnSp>
        <p:nvCxnSpPr>
          <p:cNvPr id="29" name="Straight Connector 28">
            <a:extLst>
              <a:ext uri="{FF2B5EF4-FFF2-40B4-BE49-F238E27FC236}">
                <a16:creationId xmlns:a16="http://schemas.microsoft.com/office/drawing/2014/main" xmlns="" id="{2E136456-9D26-2540-B2DB-F73A0300C54A}"/>
              </a:ext>
            </a:extLst>
          </p:cNvPr>
          <p:cNvCxnSpPr>
            <a:cxnSpLocks/>
          </p:cNvCxnSpPr>
          <p:nvPr/>
        </p:nvCxnSpPr>
        <p:spPr>
          <a:xfrm flipV="1">
            <a:off x="1927540" y="3272609"/>
            <a:ext cx="0" cy="8106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1" name="Text Placeholder 17">
            <a:extLst>
              <a:ext uri="{FF2B5EF4-FFF2-40B4-BE49-F238E27FC236}">
                <a16:creationId xmlns:a16="http://schemas.microsoft.com/office/drawing/2014/main" xmlns="" id="{DA290A76-5AEA-C041-8285-7FB434D261BC}"/>
              </a:ext>
            </a:extLst>
          </p:cNvPr>
          <p:cNvSpPr txBox="1">
            <a:spLocks/>
          </p:cNvSpPr>
          <p:nvPr/>
        </p:nvSpPr>
        <p:spPr>
          <a:xfrm>
            <a:off x="3613302" y="4212370"/>
            <a:ext cx="4035516" cy="329342"/>
          </a:xfrm>
          <a:prstGeom prst="rect">
            <a:avLst/>
          </a:prstGeom>
          <a:ln>
            <a:no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i="1" dirty="0"/>
              <a:t>Open Consultation and validation</a:t>
            </a:r>
            <a:endParaRPr lang="en-US" i="1" dirty="0">
              <a:solidFill>
                <a:schemeClr val="tx1"/>
              </a:solidFill>
            </a:endParaRPr>
          </a:p>
          <a:p>
            <a:pPr algn="ctr"/>
            <a:endParaRPr lang="en-US" dirty="0">
              <a:solidFill>
                <a:schemeClr val="tx1"/>
              </a:solidFill>
            </a:endParaRPr>
          </a:p>
        </p:txBody>
      </p:sp>
      <p:sp>
        <p:nvSpPr>
          <p:cNvPr id="32" name="Striped Right Arrow 31">
            <a:extLst>
              <a:ext uri="{FF2B5EF4-FFF2-40B4-BE49-F238E27FC236}">
                <a16:creationId xmlns:a16="http://schemas.microsoft.com/office/drawing/2014/main" xmlns="" id="{CE88250F-F1E5-C449-A926-045D72C6746F}"/>
              </a:ext>
            </a:extLst>
          </p:cNvPr>
          <p:cNvSpPr/>
          <p:nvPr/>
        </p:nvSpPr>
        <p:spPr>
          <a:xfrm>
            <a:off x="4243041" y="4555667"/>
            <a:ext cx="2500313" cy="230301"/>
          </a:xfrm>
          <a:prstGeom prst="strip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037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5776B2B6-586E-7849-BE68-49CE02944787}"/>
              </a:ext>
            </a:extLst>
          </p:cNvPr>
          <p:cNvSpPr>
            <a:spLocks noGrp="1"/>
          </p:cNvSpPr>
          <p:nvPr>
            <p:ph type="title"/>
          </p:nvPr>
        </p:nvSpPr>
        <p:spPr>
          <a:xfrm>
            <a:off x="157012" y="2809191"/>
            <a:ext cx="4877001" cy="1325563"/>
          </a:xfrm>
        </p:spPr>
        <p:txBody>
          <a:bodyPr/>
          <a:lstStyle/>
          <a:p>
            <a:r>
              <a:rPr lang="en-GB" dirty="0"/>
              <a:t>WP3.2 Policy supporting services</a:t>
            </a:r>
          </a:p>
        </p:txBody>
      </p:sp>
      <p:sp>
        <p:nvSpPr>
          <p:cNvPr id="4" name="Slide Number Placeholder 3">
            <a:extLst>
              <a:ext uri="{FF2B5EF4-FFF2-40B4-BE49-F238E27FC236}">
                <a16:creationId xmlns:a16="http://schemas.microsoft.com/office/drawing/2014/main" xmlns="" id="{9998EF2A-5CCC-C549-AC35-82EAF957B12D}"/>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775066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64B3A6-7F5F-8C41-8943-89ACBD4926CD}"/>
              </a:ext>
            </a:extLst>
          </p:cNvPr>
          <p:cNvSpPr>
            <a:spLocks noGrp="1"/>
          </p:cNvSpPr>
          <p:nvPr>
            <p:ph type="title"/>
          </p:nvPr>
        </p:nvSpPr>
        <p:spPr/>
        <p:txBody>
          <a:bodyPr/>
          <a:lstStyle/>
          <a:p>
            <a:r>
              <a:rPr lang="en-GB" dirty="0"/>
              <a:t>Policy supporting tools/services</a:t>
            </a:r>
          </a:p>
        </p:txBody>
      </p:sp>
      <p:sp>
        <p:nvSpPr>
          <p:cNvPr id="3" name="Text Placeholder 2">
            <a:extLst>
              <a:ext uri="{FF2B5EF4-FFF2-40B4-BE49-F238E27FC236}">
                <a16:creationId xmlns:a16="http://schemas.microsoft.com/office/drawing/2014/main" xmlns="" id="{87941A01-697F-3F4D-8713-6CBE628B8012}"/>
              </a:ext>
            </a:extLst>
          </p:cNvPr>
          <p:cNvSpPr>
            <a:spLocks noGrp="1"/>
          </p:cNvSpPr>
          <p:nvPr>
            <p:ph type="body" idx="1"/>
          </p:nvPr>
        </p:nvSpPr>
        <p:spPr>
          <a:xfrm>
            <a:off x="628650" y="1285875"/>
            <a:ext cx="7886700" cy="4048825"/>
          </a:xfrm>
        </p:spPr>
        <p:txBody>
          <a:bodyPr/>
          <a:lstStyle/>
          <a:p>
            <a:pPr marL="50800" indent="0">
              <a:buNone/>
            </a:pPr>
            <a:r>
              <a:rPr lang="en-GB" sz="3200" b="1" dirty="0"/>
              <a:t>Policy is key to EOSC, so supporting tools are considered as core services</a:t>
            </a:r>
          </a:p>
          <a:p>
            <a:pPr marL="565150" indent="-514350">
              <a:buFont typeface="+mj-lt"/>
              <a:buAutoNum type="arabicPeriod"/>
            </a:pPr>
            <a:r>
              <a:rPr lang="en-GB" sz="3200" dirty="0"/>
              <a:t>Policy toolkit</a:t>
            </a:r>
          </a:p>
          <a:p>
            <a:pPr marL="565150" indent="-514350">
              <a:buFont typeface="+mj-lt"/>
              <a:buAutoNum type="arabicPeriod"/>
            </a:pPr>
            <a:r>
              <a:rPr lang="en-GB" sz="3200" dirty="0"/>
              <a:t>Open Science policy registry</a:t>
            </a:r>
          </a:p>
          <a:p>
            <a:pPr marL="565150" indent="-514350">
              <a:buFont typeface="+mj-lt"/>
              <a:buAutoNum type="arabicPeriod"/>
            </a:pPr>
            <a:r>
              <a:rPr lang="en-GB" sz="3200" dirty="0"/>
              <a:t>Open Science Monitor</a:t>
            </a:r>
          </a:p>
          <a:p>
            <a:endParaRPr lang="en-GB" sz="3200" dirty="0"/>
          </a:p>
          <a:p>
            <a:pPr marL="50800" lvl="0" indent="0">
              <a:buClr>
                <a:srgbClr val="FF0000"/>
              </a:buClr>
              <a:buNone/>
            </a:pPr>
            <a:endParaRPr lang="en-GB" sz="3200" dirty="0"/>
          </a:p>
        </p:txBody>
      </p:sp>
      <p:sp>
        <p:nvSpPr>
          <p:cNvPr id="4" name="Slide Number Placeholder 3">
            <a:extLst>
              <a:ext uri="{FF2B5EF4-FFF2-40B4-BE49-F238E27FC236}">
                <a16:creationId xmlns:a16="http://schemas.microsoft.com/office/drawing/2014/main" xmlns="" id="{4A3DEC34-51E0-E647-A691-A330E2DA54F8}"/>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480238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2746202" y="134225"/>
            <a:ext cx="5751600" cy="7524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Clr>
                <a:schemeClr val="dk1"/>
              </a:buClr>
              <a:buSzPts val="1100"/>
              <a:buFont typeface="Arial"/>
              <a:buNone/>
            </a:pPr>
            <a:r>
              <a:rPr lang="en-US" dirty="0"/>
              <a:t>1. Policy toolkit</a:t>
            </a:r>
            <a:endParaRPr dirty="0"/>
          </a:p>
        </p:txBody>
      </p:sp>
      <p:sp>
        <p:nvSpPr>
          <p:cNvPr id="209" name="Shape 209"/>
          <p:cNvSpPr txBox="1">
            <a:spLocks noGrp="1"/>
          </p:cNvSpPr>
          <p:nvPr>
            <p:ph type="body" idx="1"/>
          </p:nvPr>
        </p:nvSpPr>
        <p:spPr>
          <a:xfrm>
            <a:off x="607100" y="1073050"/>
            <a:ext cx="8114700" cy="4686900"/>
          </a:xfrm>
          <a:prstGeom prst="rect">
            <a:avLst/>
          </a:prstGeom>
        </p:spPr>
        <p:txBody>
          <a:bodyPr spcFirstLastPara="1" wrap="square" lIns="91425" tIns="91425" rIns="91425" bIns="91425" anchor="t" anchorCtr="0">
            <a:normAutofit fontScale="77500" lnSpcReduction="20000"/>
          </a:bodyPr>
          <a:lstStyle/>
          <a:p>
            <a:pPr marL="0" lvl="0" indent="0" algn="just" rtl="0">
              <a:lnSpc>
                <a:spcPct val="115000"/>
              </a:lnSpc>
              <a:spcBef>
                <a:spcPts val="1000"/>
              </a:spcBef>
              <a:spcAft>
                <a:spcPts val="0"/>
              </a:spcAft>
              <a:buNone/>
            </a:pPr>
            <a:r>
              <a:rPr lang="en-US" sz="3100" dirty="0"/>
              <a:t>Collection of </a:t>
            </a:r>
            <a:r>
              <a:rPr lang="en-US" sz="3100" b="1" dirty="0"/>
              <a:t>resources, tools, and approaches,</a:t>
            </a:r>
            <a:r>
              <a:rPr lang="en-US" sz="3100" dirty="0"/>
              <a:t> supporting the management of various policy issues</a:t>
            </a:r>
          </a:p>
          <a:p>
            <a:pPr marL="0" lvl="0" indent="0" algn="just" rtl="0">
              <a:lnSpc>
                <a:spcPct val="115000"/>
              </a:lnSpc>
              <a:spcBef>
                <a:spcPts val="1000"/>
              </a:spcBef>
              <a:spcAft>
                <a:spcPts val="0"/>
              </a:spcAft>
              <a:buNone/>
            </a:pPr>
            <a:r>
              <a:rPr lang="en-US" i="1" dirty="0"/>
              <a:t>Addresses different stakeholders</a:t>
            </a:r>
          </a:p>
          <a:p>
            <a:pPr marL="0" lvl="0" indent="0" algn="just" rtl="0">
              <a:lnSpc>
                <a:spcPct val="115000"/>
              </a:lnSpc>
              <a:spcBef>
                <a:spcPts val="1000"/>
              </a:spcBef>
              <a:spcAft>
                <a:spcPts val="0"/>
              </a:spcAft>
              <a:buNone/>
            </a:pPr>
            <a:endParaRPr lang="en-US" i="1" dirty="0"/>
          </a:p>
          <a:p>
            <a:pPr marL="0" lvl="0" indent="0">
              <a:lnSpc>
                <a:spcPct val="115000"/>
              </a:lnSpc>
              <a:buSzPts val="1100"/>
              <a:buNone/>
            </a:pPr>
            <a:r>
              <a:rPr lang="en-US" b="1" dirty="0"/>
              <a:t>What it will  deliver:</a:t>
            </a:r>
            <a:r>
              <a:rPr lang="en-US" dirty="0"/>
              <a:t> a directory of resources, with some  classification for stakeholder and intended use</a:t>
            </a:r>
          </a:p>
          <a:p>
            <a:pPr marL="0" indent="0">
              <a:lnSpc>
                <a:spcPct val="115000"/>
              </a:lnSpc>
              <a:buSzPts val="1100"/>
              <a:buNone/>
            </a:pPr>
            <a:r>
              <a:rPr lang="en-US" b="1" dirty="0"/>
              <a:t>When:</a:t>
            </a:r>
            <a:r>
              <a:rPr lang="en-US" dirty="0"/>
              <a:t> August 2018 </a:t>
            </a:r>
          </a:p>
          <a:p>
            <a:pPr marL="0" lvl="0" indent="0">
              <a:lnSpc>
                <a:spcPct val="115000"/>
              </a:lnSpc>
              <a:buSzPts val="1100"/>
              <a:buNone/>
            </a:pPr>
            <a:r>
              <a:rPr lang="en-US" b="1" dirty="0"/>
              <a:t>Work so far:</a:t>
            </a:r>
            <a:r>
              <a:rPr lang="en-US" dirty="0"/>
              <a:t> A big list of resources gathered in landscape reviews of D3.1 and D3.2 </a:t>
            </a:r>
          </a:p>
          <a:p>
            <a:pPr marL="0" lvl="0" indent="0">
              <a:lnSpc>
                <a:spcPct val="115000"/>
              </a:lnSpc>
              <a:buSzPts val="1100"/>
              <a:buNone/>
            </a:pPr>
            <a:r>
              <a:rPr lang="en-US" i="1" dirty="0"/>
              <a:t>Potential collaboration with FORCE11 Scholarly Commons/ Decision Trees group</a:t>
            </a:r>
          </a:p>
          <a:p>
            <a:pPr marL="0" lvl="0" indent="0">
              <a:lnSpc>
                <a:spcPct val="115000"/>
              </a:lnSpc>
              <a:buSzPts val="1100"/>
              <a:buNone/>
            </a:pPr>
            <a:endParaRPr lang="en-US" i="1" dirty="0"/>
          </a:p>
          <a:p>
            <a:pPr marL="0" lvl="0" indent="0" algn="just" rtl="0">
              <a:lnSpc>
                <a:spcPct val="115000"/>
              </a:lnSpc>
              <a:spcBef>
                <a:spcPts val="1000"/>
              </a:spcBef>
              <a:spcAft>
                <a:spcPts val="0"/>
              </a:spcAft>
              <a:buClr>
                <a:schemeClr val="dk1"/>
              </a:buClr>
              <a:buSzPts val="1100"/>
              <a:buFont typeface="Arial"/>
              <a:buNone/>
            </a:pPr>
            <a:endParaRPr lang="en-US" dirty="0"/>
          </a:p>
          <a:p>
            <a:pPr marL="0" lvl="0" indent="0" algn="just" rtl="0">
              <a:lnSpc>
                <a:spcPct val="115000"/>
              </a:lnSpc>
              <a:spcBef>
                <a:spcPts val="1000"/>
              </a:spcBef>
              <a:spcAft>
                <a:spcPts val="0"/>
              </a:spcAft>
              <a:buClr>
                <a:schemeClr val="dk1"/>
              </a:buClr>
              <a:buSzPts val="1100"/>
              <a:buFont typeface="Arial"/>
              <a:buNone/>
            </a:pPr>
            <a:endParaRPr lang="en-US" dirty="0"/>
          </a:p>
        </p:txBody>
      </p:sp>
      <p:sp>
        <p:nvSpPr>
          <p:cNvPr id="210" name="Shape 210"/>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514350" y="1200150"/>
            <a:ext cx="8129588" cy="4909102"/>
          </a:xfrm>
          <a:prstGeom prst="rect">
            <a:avLst/>
          </a:prstGeom>
        </p:spPr>
        <p:txBody>
          <a:bodyPr spcFirstLastPara="1" wrap="square" lIns="91425" tIns="91425" rIns="91425" bIns="91425" anchor="t" anchorCtr="0">
            <a:normAutofit lnSpcReduction="10000"/>
          </a:bodyPr>
          <a:lstStyle/>
          <a:p>
            <a:pPr marL="0" indent="0">
              <a:lnSpc>
                <a:spcPct val="115000"/>
              </a:lnSpc>
              <a:buSzPts val="1100"/>
              <a:buNone/>
            </a:pPr>
            <a:r>
              <a:rPr lang="en-US" sz="2400" dirty="0"/>
              <a:t>An</a:t>
            </a:r>
            <a:r>
              <a:rPr lang="en-US" sz="2400" b="1" dirty="0"/>
              <a:t> EOSC wide registry </a:t>
            </a:r>
            <a:r>
              <a:rPr lang="en-US" sz="2400" dirty="0"/>
              <a:t>of open science </a:t>
            </a:r>
            <a:r>
              <a:rPr lang="en-US" sz="2400" b="1" dirty="0"/>
              <a:t>machine-readable policies</a:t>
            </a:r>
            <a:r>
              <a:rPr lang="en-US" sz="2400" dirty="0"/>
              <a:t> used </a:t>
            </a:r>
          </a:p>
          <a:p>
            <a:pPr marL="342900" indent="-342900">
              <a:lnSpc>
                <a:spcPct val="115000"/>
              </a:lnSpc>
              <a:spcBef>
                <a:spcPts val="400"/>
              </a:spcBef>
              <a:buSzPts val="1100"/>
            </a:pPr>
            <a:r>
              <a:rPr lang="en-US" sz="2000" b="1" dirty="0"/>
              <a:t>as a service</a:t>
            </a:r>
            <a:r>
              <a:rPr lang="en-US" sz="2000" dirty="0"/>
              <a:t> for users to assess EOSC compliance and compatibility, and </a:t>
            </a:r>
          </a:p>
          <a:p>
            <a:pPr marL="342900" indent="-342900">
              <a:lnSpc>
                <a:spcPct val="115000"/>
              </a:lnSpc>
              <a:spcBef>
                <a:spcPts val="400"/>
              </a:spcBef>
              <a:buSzPts val="1100"/>
            </a:pPr>
            <a:r>
              <a:rPr lang="en-US" sz="2000" b="1" dirty="0"/>
              <a:t>as a reporting tool </a:t>
            </a:r>
            <a:r>
              <a:rPr lang="en-US" sz="2000" dirty="0"/>
              <a:t>to produce metrics on the progress of open science in Europe.</a:t>
            </a:r>
          </a:p>
          <a:p>
            <a:pPr marL="0" lvl="0" indent="0" rtl="0">
              <a:lnSpc>
                <a:spcPct val="115000"/>
              </a:lnSpc>
              <a:spcBef>
                <a:spcPts val="1000"/>
              </a:spcBef>
              <a:spcAft>
                <a:spcPts val="0"/>
              </a:spcAft>
              <a:buClr>
                <a:schemeClr val="dk1"/>
              </a:buClr>
              <a:buSzPts val="1100"/>
              <a:buFont typeface="Arial"/>
              <a:buNone/>
            </a:pPr>
            <a:endParaRPr lang="en-US" sz="2000" b="1" dirty="0"/>
          </a:p>
          <a:p>
            <a:pPr marL="0" lvl="0" indent="0" rtl="0">
              <a:lnSpc>
                <a:spcPct val="110000"/>
              </a:lnSpc>
              <a:spcBef>
                <a:spcPts val="1000"/>
              </a:spcBef>
              <a:spcAft>
                <a:spcPts val="0"/>
              </a:spcAft>
              <a:buClr>
                <a:schemeClr val="dk1"/>
              </a:buClr>
              <a:buSzPts val="1100"/>
              <a:buFont typeface="Arial"/>
              <a:buNone/>
            </a:pPr>
            <a:r>
              <a:rPr lang="en-US" sz="2400" b="1" dirty="0"/>
              <a:t>What it will deliver:</a:t>
            </a:r>
            <a:r>
              <a:rPr lang="en-US" sz="2400" dirty="0"/>
              <a:t> requirements and specifications for machine readable policies, specifications for registry, development of a prototype</a:t>
            </a:r>
          </a:p>
          <a:p>
            <a:pPr marL="0" indent="0">
              <a:lnSpc>
                <a:spcPct val="110000"/>
              </a:lnSpc>
              <a:buSzPts val="1100"/>
              <a:buNone/>
            </a:pPr>
            <a:r>
              <a:rPr lang="en-US" sz="2400" b="1" dirty="0"/>
              <a:t>When:</a:t>
            </a:r>
            <a:r>
              <a:rPr lang="en-US" sz="2400" dirty="0"/>
              <a:t> Specifications in June 2018 </a:t>
            </a:r>
          </a:p>
          <a:p>
            <a:pPr marL="0" lvl="0" indent="0" rtl="0">
              <a:lnSpc>
                <a:spcPct val="110000"/>
              </a:lnSpc>
              <a:spcBef>
                <a:spcPts val="1000"/>
              </a:spcBef>
              <a:spcAft>
                <a:spcPts val="0"/>
              </a:spcAft>
              <a:buClr>
                <a:schemeClr val="dk1"/>
              </a:buClr>
              <a:buSzPts val="1100"/>
              <a:buFont typeface="Arial"/>
              <a:buNone/>
            </a:pPr>
            <a:r>
              <a:rPr lang="en-US" sz="2400" b="1" dirty="0"/>
              <a:t>Work so far:</a:t>
            </a:r>
            <a:r>
              <a:rPr lang="en-US" sz="2400" dirty="0"/>
              <a:t> Started reviewing PASTEUR4OA specifications</a:t>
            </a:r>
            <a:endParaRPr lang="en-US" sz="2000" dirty="0"/>
          </a:p>
        </p:txBody>
      </p:sp>
      <p:sp>
        <p:nvSpPr>
          <p:cNvPr id="217" name="Shape 217"/>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17</a:t>
            </a:fld>
            <a:endParaRPr/>
          </a:p>
        </p:txBody>
      </p:sp>
      <p:sp>
        <p:nvSpPr>
          <p:cNvPr id="218" name="Shape 218"/>
          <p:cNvSpPr txBox="1">
            <a:spLocks noGrp="1"/>
          </p:cNvSpPr>
          <p:nvPr>
            <p:ph type="title"/>
          </p:nvPr>
        </p:nvSpPr>
        <p:spPr>
          <a:xfrm>
            <a:off x="2746202" y="134225"/>
            <a:ext cx="5751600" cy="7524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Clr>
                <a:schemeClr val="dk1"/>
              </a:buClr>
              <a:buSzPts val="1100"/>
              <a:buFont typeface="Arial"/>
              <a:buNone/>
            </a:pPr>
            <a:r>
              <a:rPr lang="en-US" dirty="0"/>
              <a:t>2. Open Science Policy Registry</a:t>
            </a: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2746202" y="134225"/>
            <a:ext cx="6397800" cy="752400"/>
          </a:xfrm>
          <a:prstGeom prst="rect">
            <a:avLst/>
          </a:prstGeom>
        </p:spPr>
        <p:txBody>
          <a:bodyPr spcFirstLastPara="1" wrap="square" lIns="91425" tIns="91425" rIns="91425" bIns="91425" anchor="ctr" anchorCtr="0">
            <a:noAutofit/>
          </a:bodyPr>
          <a:lstStyle/>
          <a:p>
            <a:pPr marL="0" lvl="0" indent="0" rtl="0">
              <a:lnSpc>
                <a:spcPct val="100000"/>
              </a:lnSpc>
              <a:spcBef>
                <a:spcPts val="0"/>
              </a:spcBef>
              <a:spcAft>
                <a:spcPts val="0"/>
              </a:spcAft>
              <a:buNone/>
            </a:pPr>
            <a:r>
              <a:rPr lang="en-US" dirty="0"/>
              <a:t>3. Open Science Monitor</a:t>
            </a:r>
            <a:endParaRPr dirty="0"/>
          </a:p>
        </p:txBody>
      </p:sp>
      <p:sp>
        <p:nvSpPr>
          <p:cNvPr id="225" name="Shape 225"/>
          <p:cNvSpPr txBox="1">
            <a:spLocks noGrp="1"/>
          </p:cNvSpPr>
          <p:nvPr>
            <p:ph type="body" idx="1"/>
          </p:nvPr>
        </p:nvSpPr>
        <p:spPr>
          <a:xfrm>
            <a:off x="571500" y="1085850"/>
            <a:ext cx="8084100" cy="4872038"/>
          </a:xfrm>
          <a:prstGeom prst="rect">
            <a:avLst/>
          </a:prstGeom>
        </p:spPr>
        <p:txBody>
          <a:bodyPr spcFirstLastPara="1" wrap="square" lIns="91425" tIns="91425" rIns="91425" bIns="91425" anchor="t" anchorCtr="0">
            <a:normAutofit/>
          </a:bodyPr>
          <a:lstStyle/>
          <a:p>
            <a:pPr marL="0" lvl="0" indent="0" algn="just" rtl="0">
              <a:lnSpc>
                <a:spcPct val="100000"/>
              </a:lnSpc>
              <a:spcBef>
                <a:spcPts val="1000"/>
              </a:spcBef>
              <a:spcAft>
                <a:spcPts val="0"/>
              </a:spcAft>
              <a:buClr>
                <a:schemeClr val="dk1"/>
              </a:buClr>
              <a:buSzPts val="1100"/>
              <a:buFont typeface="Arial"/>
              <a:buNone/>
            </a:pPr>
            <a:r>
              <a:rPr lang="en-US" sz="2400" b="1" dirty="0"/>
              <a:t>A set of services</a:t>
            </a:r>
            <a:r>
              <a:rPr lang="en-US" sz="2400" dirty="0"/>
              <a:t> to measure levels of </a:t>
            </a:r>
            <a:r>
              <a:rPr lang="en-US" sz="2400" b="1" dirty="0"/>
              <a:t>compliance</a:t>
            </a:r>
            <a:r>
              <a:rPr lang="en-US" sz="2400" dirty="0"/>
              <a:t> with open science policies of </a:t>
            </a:r>
            <a:r>
              <a:rPr lang="en-US" sz="2400" b="1" dirty="0"/>
              <a:t>any science resources</a:t>
            </a:r>
          </a:p>
          <a:p>
            <a:pPr marL="800100" lvl="1" indent="-342900" algn="just">
              <a:lnSpc>
                <a:spcPct val="100000"/>
              </a:lnSpc>
              <a:buSzPts val="1100"/>
            </a:pPr>
            <a:r>
              <a:rPr lang="en-US" sz="2000" dirty="0"/>
              <a:t>research artefacts, educational resources, research collaboration, citizen science</a:t>
            </a:r>
          </a:p>
          <a:p>
            <a:pPr marL="457200" lvl="0" indent="-355600" algn="just" rtl="0">
              <a:lnSpc>
                <a:spcPct val="115000"/>
              </a:lnSpc>
              <a:spcBef>
                <a:spcPts val="0"/>
              </a:spcBef>
              <a:spcAft>
                <a:spcPts val="0"/>
              </a:spcAft>
              <a:buSzPts val="2000"/>
              <a:buFont typeface="Arial"/>
              <a:buChar char="●"/>
            </a:pPr>
            <a:endParaRPr lang="en-US" sz="2000" dirty="0"/>
          </a:p>
          <a:p>
            <a:pPr marL="0" lvl="0" indent="0">
              <a:lnSpc>
                <a:spcPct val="110000"/>
              </a:lnSpc>
              <a:buSzPts val="1100"/>
              <a:buNone/>
            </a:pPr>
            <a:r>
              <a:rPr lang="en-US" sz="2400" b="1" dirty="0"/>
              <a:t>What it will deliver:</a:t>
            </a:r>
            <a:r>
              <a:rPr lang="en-US" sz="2400" dirty="0"/>
              <a:t> landscape efforts, OSM framework, requirements and specifications for service implementation</a:t>
            </a:r>
          </a:p>
          <a:p>
            <a:pPr marL="0" indent="0">
              <a:lnSpc>
                <a:spcPct val="110000"/>
              </a:lnSpc>
              <a:buSzPts val="1100"/>
              <a:buNone/>
            </a:pPr>
            <a:r>
              <a:rPr lang="en-US" sz="2400" b="1" dirty="0"/>
              <a:t>When:</a:t>
            </a:r>
            <a:r>
              <a:rPr lang="en-US" sz="2400" dirty="0"/>
              <a:t> Feb 2018, revision to be expected </a:t>
            </a:r>
          </a:p>
          <a:p>
            <a:pPr marL="0" lvl="0" indent="0">
              <a:lnSpc>
                <a:spcPct val="110000"/>
              </a:lnSpc>
              <a:buSzPts val="1100"/>
              <a:buNone/>
            </a:pPr>
            <a:r>
              <a:rPr lang="en-US" sz="2400" b="1" dirty="0"/>
              <a:t>Work so far:</a:t>
            </a:r>
            <a:r>
              <a:rPr lang="en-US" sz="2400" dirty="0"/>
              <a:t> D3.2 under internal review</a:t>
            </a:r>
            <a:endParaRPr sz="2000" dirty="0"/>
          </a:p>
        </p:txBody>
      </p:sp>
      <p:sp>
        <p:nvSpPr>
          <p:cNvPr id="226" name="Shape 226"/>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112DC2-0BE4-F942-AECB-0CB333E0BD7F}"/>
              </a:ext>
            </a:extLst>
          </p:cNvPr>
          <p:cNvSpPr>
            <a:spLocks noGrp="1"/>
          </p:cNvSpPr>
          <p:nvPr>
            <p:ph type="title"/>
          </p:nvPr>
        </p:nvSpPr>
        <p:spPr/>
        <p:txBody>
          <a:bodyPr/>
          <a:lstStyle/>
          <a:p>
            <a:r>
              <a:rPr lang="en-GB" dirty="0"/>
              <a:t>OSM work so far (D3.2)</a:t>
            </a:r>
          </a:p>
        </p:txBody>
      </p:sp>
      <p:sp>
        <p:nvSpPr>
          <p:cNvPr id="4" name="Slide Number Placeholder 3">
            <a:extLst>
              <a:ext uri="{FF2B5EF4-FFF2-40B4-BE49-F238E27FC236}">
                <a16:creationId xmlns:a16="http://schemas.microsoft.com/office/drawing/2014/main" xmlns="" id="{6540A8B3-F7C3-504B-9122-0409BFF14280}"/>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19</a:t>
            </a:fld>
            <a:endParaRPr lang="en-US"/>
          </a:p>
        </p:txBody>
      </p:sp>
      <p:graphicFrame>
        <p:nvGraphicFramePr>
          <p:cNvPr id="5" name="Diagram 4">
            <a:extLst>
              <a:ext uri="{FF2B5EF4-FFF2-40B4-BE49-F238E27FC236}">
                <a16:creationId xmlns:a16="http://schemas.microsoft.com/office/drawing/2014/main" xmlns="" id="{CFBF3C6B-BF36-BD42-85E5-C9CC4B99F5AF}"/>
              </a:ext>
            </a:extLst>
          </p:cNvPr>
          <p:cNvGraphicFramePr/>
          <p:nvPr>
            <p:extLst>
              <p:ext uri="{D42A27DB-BD31-4B8C-83A1-F6EECF244321}">
                <p14:modId xmlns:p14="http://schemas.microsoft.com/office/powerpoint/2010/main" val="433611519"/>
              </p:ext>
            </p:extLst>
          </p:nvPr>
        </p:nvGraphicFramePr>
        <p:xfrm>
          <a:off x="285751" y="1396999"/>
          <a:ext cx="8601074" cy="4803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6" name="Group 5">
            <a:extLst>
              <a:ext uri="{FF2B5EF4-FFF2-40B4-BE49-F238E27FC236}">
                <a16:creationId xmlns:a16="http://schemas.microsoft.com/office/drawing/2014/main" xmlns="" id="{1B45BBC6-E57A-0344-9D44-4EC4ABDFF0D5}"/>
              </a:ext>
            </a:extLst>
          </p:cNvPr>
          <p:cNvGrpSpPr/>
          <p:nvPr/>
        </p:nvGrpSpPr>
        <p:grpSpPr>
          <a:xfrm>
            <a:off x="5093946" y="4389978"/>
            <a:ext cx="3191224" cy="1182147"/>
            <a:chOff x="0" y="2382318"/>
            <a:chExt cx="3191224" cy="421194"/>
          </a:xfrm>
        </p:grpSpPr>
        <p:sp>
          <p:nvSpPr>
            <p:cNvPr id="7" name="Rectangle 6">
              <a:extLst>
                <a:ext uri="{FF2B5EF4-FFF2-40B4-BE49-F238E27FC236}">
                  <a16:creationId xmlns:a16="http://schemas.microsoft.com/office/drawing/2014/main" xmlns="" id="{2F4C50EE-19EC-6141-94AC-D4E0C78E2B20}"/>
                </a:ext>
              </a:extLst>
            </p:cNvPr>
            <p:cNvSpPr/>
            <p:nvPr/>
          </p:nvSpPr>
          <p:spPr>
            <a:xfrm>
              <a:off x="0" y="2382318"/>
              <a:ext cx="3191224" cy="421194"/>
            </a:xfrm>
            <a:prstGeom prst="rect">
              <a:avLst/>
            </a:prstGeom>
            <a:solidFill>
              <a:srgbClr val="7030A0"/>
            </a:solidFill>
            <a:ln>
              <a:solidFill>
                <a:srgbClr val="7030A0"/>
              </a:solidFill>
            </a:ln>
          </p:spPr>
          <p:style>
            <a:lnRef idx="1">
              <a:schemeClr val="accent2"/>
            </a:lnRef>
            <a:fillRef idx="2">
              <a:schemeClr val="accent2"/>
            </a:fillRef>
            <a:effectRef idx="1">
              <a:schemeClr val="accent2"/>
            </a:effectRef>
            <a:fontRef idx="minor">
              <a:schemeClr val="tx1">
                <a:hueOff val="0"/>
                <a:satOff val="0"/>
                <a:lumOff val="0"/>
                <a:alphaOff val="0"/>
              </a:schemeClr>
            </a:fontRef>
          </p:style>
        </p:sp>
        <p:sp>
          <p:nvSpPr>
            <p:cNvPr id="8" name="TextBox 7">
              <a:extLst>
                <a:ext uri="{FF2B5EF4-FFF2-40B4-BE49-F238E27FC236}">
                  <a16:creationId xmlns:a16="http://schemas.microsoft.com/office/drawing/2014/main" xmlns="" id="{FA9425DD-4D82-9246-ADB6-55C877D2E3D2}"/>
                </a:ext>
              </a:extLst>
            </p:cNvPr>
            <p:cNvSpPr txBox="1"/>
            <p:nvPr/>
          </p:nvSpPr>
          <p:spPr>
            <a:xfrm>
              <a:off x="0" y="2382318"/>
              <a:ext cx="3191224" cy="421194"/>
            </a:xfrm>
            <a:prstGeom prst="rect">
              <a:avLst/>
            </a:prstGeom>
            <a:solidFill>
              <a:srgbClr val="FF0000"/>
            </a:solidFill>
            <a:ln>
              <a:solidFill>
                <a:srgbClr val="FF0000"/>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46616" tIns="0" rIns="0" bIns="0" numCol="1" spcCol="1270" anchor="ctr" anchorCtr="0">
              <a:normAutofit/>
            </a:bodyPr>
            <a:lstStyle/>
            <a:p>
              <a:pPr marL="0" lvl="0" indent="0" algn="ctr" defTabSz="711200">
                <a:lnSpc>
                  <a:spcPct val="90000"/>
                </a:lnSpc>
                <a:spcBef>
                  <a:spcPct val="0"/>
                </a:spcBef>
                <a:spcAft>
                  <a:spcPct val="35000"/>
                </a:spcAft>
                <a:buNone/>
              </a:pPr>
              <a:r>
                <a:rPr lang="en-US" sz="2800" kern="1200" dirty="0">
                  <a:solidFill>
                    <a:schemeClr val="bg1"/>
                  </a:solidFill>
                </a:rPr>
                <a:t>+ Service specification</a:t>
              </a:r>
            </a:p>
          </p:txBody>
        </p:sp>
      </p:grpSp>
      <p:sp>
        <p:nvSpPr>
          <p:cNvPr id="9" name="Text Placeholder 17">
            <a:extLst>
              <a:ext uri="{FF2B5EF4-FFF2-40B4-BE49-F238E27FC236}">
                <a16:creationId xmlns:a16="http://schemas.microsoft.com/office/drawing/2014/main" xmlns="" id="{CBEA272C-EFCA-EC4A-8927-96A3EF5C7B01}"/>
              </a:ext>
            </a:extLst>
          </p:cNvPr>
          <p:cNvSpPr txBox="1">
            <a:spLocks/>
          </p:cNvSpPr>
          <p:nvPr/>
        </p:nvSpPr>
        <p:spPr>
          <a:xfrm>
            <a:off x="4671800" y="5721778"/>
            <a:ext cx="4035516" cy="329342"/>
          </a:xfrm>
          <a:prstGeom prst="rect">
            <a:avLst/>
          </a:prstGeom>
          <a:ln>
            <a:no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i="1" dirty="0"/>
              <a:t>…leading to </a:t>
            </a:r>
            <a:r>
              <a:rPr lang="en-US" i="1" dirty="0" err="1"/>
              <a:t>OpenAIRE</a:t>
            </a:r>
            <a:r>
              <a:rPr lang="en-US" i="1" dirty="0"/>
              <a:t> Open Science Observatory </a:t>
            </a:r>
            <a:endParaRPr lang="en-US" i="1" dirty="0">
              <a:solidFill>
                <a:schemeClr val="tx1"/>
              </a:solidFill>
            </a:endParaRPr>
          </a:p>
          <a:p>
            <a:pPr algn="ctr"/>
            <a:endParaRPr lang="en-US" dirty="0">
              <a:solidFill>
                <a:schemeClr val="tx1"/>
              </a:solidFill>
            </a:endParaRPr>
          </a:p>
        </p:txBody>
      </p:sp>
      <p:sp>
        <p:nvSpPr>
          <p:cNvPr id="10" name="Text Placeholder 17">
            <a:extLst>
              <a:ext uri="{FF2B5EF4-FFF2-40B4-BE49-F238E27FC236}">
                <a16:creationId xmlns:a16="http://schemas.microsoft.com/office/drawing/2014/main" xmlns="" id="{06A5BDAD-48D4-3942-943C-6EC7C115452E}"/>
              </a:ext>
            </a:extLst>
          </p:cNvPr>
          <p:cNvSpPr txBox="1">
            <a:spLocks/>
          </p:cNvSpPr>
          <p:nvPr/>
        </p:nvSpPr>
        <p:spPr>
          <a:xfrm>
            <a:off x="4080679" y="1673888"/>
            <a:ext cx="2217009" cy="329342"/>
          </a:xfrm>
          <a:prstGeom prst="rect">
            <a:avLst/>
          </a:prstGeom>
          <a:ln>
            <a:no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b="1" i="1" dirty="0">
                <a:solidFill>
                  <a:srgbClr val="FF0000"/>
                </a:solidFill>
              </a:rPr>
              <a:t>To be completed</a:t>
            </a:r>
          </a:p>
          <a:p>
            <a:pPr algn="ctr"/>
            <a:endParaRPr lang="en-US" b="1" dirty="0">
              <a:solidFill>
                <a:srgbClr val="FF0000"/>
              </a:solidFill>
            </a:endParaRPr>
          </a:p>
        </p:txBody>
      </p:sp>
    </p:spTree>
    <p:extLst>
      <p:ext uri="{BB962C8B-B14F-4D97-AF65-F5344CB8AC3E}">
        <p14:creationId xmlns:p14="http://schemas.microsoft.com/office/powerpoint/2010/main" val="16391031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152400" y="2314500"/>
            <a:ext cx="4991100" cy="2229000"/>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dk1"/>
              </a:buClr>
              <a:buSzPts val="4400"/>
              <a:buFont typeface="Calibri"/>
              <a:buNone/>
            </a:pPr>
            <a:r>
              <a:rPr lang="en-US" sz="3600" b="1" dirty="0"/>
              <a:t>WP3</a:t>
            </a:r>
            <a:r>
              <a:rPr lang="en-US" sz="3600" dirty="0"/>
              <a:t>: Policy engagement</a:t>
            </a:r>
            <a:endParaRPr sz="3600" dirty="0"/>
          </a:p>
        </p:txBody>
      </p:sp>
      <p:sp>
        <p:nvSpPr>
          <p:cNvPr id="82" name="Shape 82"/>
          <p:cNvSpPr txBox="1">
            <a:spLocks noGrp="1"/>
          </p:cNvSpPr>
          <p:nvPr>
            <p:ph type="dt" idx="10"/>
          </p:nvPr>
        </p:nvSpPr>
        <p:spPr>
          <a:xfrm>
            <a:off x="274749" y="6356351"/>
            <a:ext cx="1356575"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www.eoscpilot.eu</a:t>
            </a:r>
            <a:endParaRPr sz="1200" b="1" i="0" u="none" strike="noStrike" cap="none">
              <a:solidFill>
                <a:schemeClr val="dk1"/>
              </a:solidFill>
              <a:latin typeface="Calibri"/>
              <a:ea typeface="Calibri"/>
              <a:cs typeface="Calibri"/>
              <a:sym typeface="Calibri"/>
            </a:endParaRPr>
          </a:p>
        </p:txBody>
      </p:sp>
      <p:sp>
        <p:nvSpPr>
          <p:cNvPr id="83" name="Shape 83"/>
          <p:cNvSpPr txBox="1">
            <a:spLocks noGrp="1"/>
          </p:cNvSpPr>
          <p:nvPr>
            <p:ph type="ftr" idx="11"/>
          </p:nvPr>
        </p:nvSpPr>
        <p:spPr>
          <a:xfrm>
            <a:off x="2163652" y="6356351"/>
            <a:ext cx="5091448"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chemeClr val="dk1"/>
                </a:solidFill>
                <a:latin typeface="Calibri"/>
                <a:ea typeface="Calibri"/>
                <a:cs typeface="Calibri"/>
                <a:sym typeface="Calibri"/>
              </a:rPr>
              <a:t>The European Open Science Cloud for Research pilot project is funded by the European Commission, DG Research &amp; Innovation under contract no. 739563</a:t>
            </a:r>
            <a:endParaRPr sz="1200" b="1" i="0" u="none" strike="noStrike" cap="none">
              <a:solidFill>
                <a:schemeClr val="dk1"/>
              </a:solidFill>
              <a:latin typeface="Calibri"/>
              <a:ea typeface="Calibri"/>
              <a:cs typeface="Calibri"/>
              <a:sym typeface="Calibri"/>
            </a:endParaRPr>
          </a:p>
        </p:txBody>
      </p:sp>
      <p:sp>
        <p:nvSpPr>
          <p:cNvPr id="84" name="Shape 84"/>
          <p:cNvSpPr txBox="1">
            <a:spLocks noGrp="1"/>
          </p:cNvSpPr>
          <p:nvPr>
            <p:ph type="sldNum" idx="12"/>
          </p:nvPr>
        </p:nvSpPr>
        <p:spPr>
          <a:xfrm>
            <a:off x="7967730" y="6356351"/>
            <a:ext cx="547620"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1" i="0" u="none" strike="noStrike" cap="none">
                <a:solidFill>
                  <a:schemeClr val="dk1"/>
                </a:solidFill>
                <a:latin typeface="Calibri"/>
                <a:ea typeface="Calibri"/>
                <a:cs typeface="Calibri"/>
                <a:sym typeface="Calibri"/>
              </a:rPr>
              <a:t>2</a:t>
            </a:fld>
            <a:endParaRPr sz="1200" b="1" i="0" u="none" strike="noStrike" cap="none">
              <a:solidFill>
                <a:schemeClr val="dk1"/>
              </a:solidFill>
              <a:latin typeface="Calibri"/>
              <a:ea typeface="Calibri"/>
              <a:cs typeface="Calibri"/>
              <a:sym typeface="Calibri"/>
            </a:endParaRPr>
          </a:p>
        </p:txBody>
      </p:sp>
      <p:sp>
        <p:nvSpPr>
          <p:cNvPr id="2" name="TextBox 1">
            <a:extLst>
              <a:ext uri="{FF2B5EF4-FFF2-40B4-BE49-F238E27FC236}">
                <a16:creationId xmlns:a16="http://schemas.microsoft.com/office/drawing/2014/main" xmlns="" id="{45182A97-0F1F-BF41-B42C-8A7E2A39F15B}"/>
              </a:ext>
            </a:extLst>
          </p:cNvPr>
          <p:cNvSpPr txBox="1"/>
          <p:nvPr/>
        </p:nvSpPr>
        <p:spPr>
          <a:xfrm>
            <a:off x="877373" y="4649706"/>
            <a:ext cx="8240601" cy="1277273"/>
          </a:xfrm>
          <a:prstGeom prst="rect">
            <a:avLst/>
          </a:prstGeom>
          <a:noFill/>
        </p:spPr>
        <p:txBody>
          <a:bodyPr wrap="square" rtlCol="0">
            <a:spAutoFit/>
          </a:bodyPr>
          <a:lstStyle/>
          <a:p>
            <a:pPr algn="r"/>
            <a:r>
              <a:rPr lang="en-GB" sz="1100" dirty="0">
                <a:solidFill>
                  <a:srgbClr val="002060"/>
                </a:solidFill>
              </a:rPr>
              <a:t>P. </a:t>
            </a:r>
            <a:r>
              <a:rPr lang="en-GB" sz="1100" dirty="0" err="1">
                <a:solidFill>
                  <a:srgbClr val="002060"/>
                </a:solidFill>
              </a:rPr>
              <a:t>Tsiavos</a:t>
            </a:r>
            <a:r>
              <a:rPr lang="en-GB" sz="1100" dirty="0">
                <a:solidFill>
                  <a:srgbClr val="002060"/>
                </a:solidFill>
              </a:rPr>
              <a:t>, E. </a:t>
            </a:r>
            <a:r>
              <a:rPr lang="en-GB" sz="1100" dirty="0" err="1">
                <a:solidFill>
                  <a:srgbClr val="002060"/>
                </a:solidFill>
              </a:rPr>
              <a:t>Papadopoulou</a:t>
            </a:r>
            <a:r>
              <a:rPr lang="en-GB" sz="1100" dirty="0">
                <a:solidFill>
                  <a:srgbClr val="002060"/>
                </a:solidFill>
              </a:rPr>
              <a:t>, G. </a:t>
            </a:r>
            <a:r>
              <a:rPr lang="en-GB" sz="1100" dirty="0" err="1">
                <a:solidFill>
                  <a:srgbClr val="002060"/>
                </a:solidFill>
              </a:rPr>
              <a:t>Papastafenatos</a:t>
            </a:r>
            <a:r>
              <a:rPr lang="en-GB" sz="1100" dirty="0">
                <a:solidFill>
                  <a:srgbClr val="002060"/>
                </a:solidFill>
              </a:rPr>
              <a:t>, N. </a:t>
            </a:r>
            <a:r>
              <a:rPr lang="en-GB" sz="1100" dirty="0" err="1">
                <a:solidFill>
                  <a:srgbClr val="002060"/>
                </a:solidFill>
              </a:rPr>
              <a:t>Manola</a:t>
            </a:r>
            <a:r>
              <a:rPr lang="en-GB" sz="1100" dirty="0">
                <a:solidFill>
                  <a:srgbClr val="002060"/>
                </a:solidFill>
              </a:rPr>
              <a:t> – </a:t>
            </a:r>
            <a:r>
              <a:rPr lang="en-GB" sz="1100" b="1" dirty="0">
                <a:solidFill>
                  <a:srgbClr val="002060"/>
                </a:solidFill>
              </a:rPr>
              <a:t>Athena RC</a:t>
            </a:r>
          </a:p>
          <a:p>
            <a:pPr algn="r"/>
            <a:r>
              <a:rPr lang="en-GB" sz="1100" dirty="0">
                <a:solidFill>
                  <a:srgbClr val="002060"/>
                </a:solidFill>
              </a:rPr>
              <a:t>D. Robertson, M. </a:t>
            </a:r>
            <a:r>
              <a:rPr lang="en-GB" sz="1100" dirty="0" err="1">
                <a:solidFill>
                  <a:srgbClr val="002060"/>
                </a:solidFill>
              </a:rPr>
              <a:t>Dovey</a:t>
            </a:r>
            <a:r>
              <a:rPr lang="en-GB" sz="1100" dirty="0">
                <a:solidFill>
                  <a:srgbClr val="002060"/>
                </a:solidFill>
              </a:rPr>
              <a:t>, L. Mack - </a:t>
            </a:r>
            <a:r>
              <a:rPr lang="en-GB" sz="1100" b="1" dirty="0" err="1">
                <a:solidFill>
                  <a:srgbClr val="002060"/>
                </a:solidFill>
              </a:rPr>
              <a:t>Jisc</a:t>
            </a:r>
            <a:endParaRPr lang="en-GB" sz="1100" b="1" dirty="0">
              <a:solidFill>
                <a:srgbClr val="002060"/>
              </a:solidFill>
            </a:endParaRPr>
          </a:p>
          <a:p>
            <a:pPr algn="r"/>
            <a:r>
              <a:rPr lang="en-US" sz="1100" dirty="0">
                <a:solidFill>
                  <a:srgbClr val="002060"/>
                </a:solidFill>
              </a:rPr>
              <a:t>E. </a:t>
            </a:r>
            <a:r>
              <a:rPr lang="en-US" sz="1100" dirty="0" err="1">
                <a:solidFill>
                  <a:srgbClr val="002060"/>
                </a:solidFill>
              </a:rPr>
              <a:t>Dijk</a:t>
            </a:r>
            <a:r>
              <a:rPr lang="en-US" sz="1100" dirty="0">
                <a:solidFill>
                  <a:srgbClr val="002060"/>
                </a:solidFill>
              </a:rPr>
              <a:t>, R. </a:t>
            </a:r>
            <a:r>
              <a:rPr lang="en-US" sz="1100" dirty="0" err="1">
                <a:solidFill>
                  <a:srgbClr val="002060"/>
                </a:solidFill>
              </a:rPr>
              <a:t>Thorat</a:t>
            </a:r>
            <a:r>
              <a:rPr lang="en-US" sz="1100" dirty="0">
                <a:solidFill>
                  <a:srgbClr val="002060"/>
                </a:solidFill>
              </a:rPr>
              <a:t> - </a:t>
            </a:r>
            <a:r>
              <a:rPr lang="en-US" sz="1100" b="1" dirty="0">
                <a:solidFill>
                  <a:srgbClr val="002060"/>
                </a:solidFill>
              </a:rPr>
              <a:t>DANS</a:t>
            </a:r>
          </a:p>
          <a:p>
            <a:pPr algn="r"/>
            <a:r>
              <a:rPr lang="en-US" sz="1100" dirty="0">
                <a:solidFill>
                  <a:srgbClr val="002060"/>
                </a:solidFill>
              </a:rPr>
              <a:t>Ch. </a:t>
            </a:r>
            <a:r>
              <a:rPr lang="en-US" sz="1100" dirty="0" err="1">
                <a:solidFill>
                  <a:srgbClr val="002060"/>
                </a:solidFill>
              </a:rPr>
              <a:t>Ohmann</a:t>
            </a:r>
            <a:r>
              <a:rPr lang="en-US" sz="1100" dirty="0">
                <a:solidFill>
                  <a:srgbClr val="002060"/>
                </a:solidFill>
              </a:rPr>
              <a:t> – </a:t>
            </a:r>
            <a:r>
              <a:rPr lang="en-US" sz="1100" b="1" dirty="0">
                <a:solidFill>
                  <a:srgbClr val="002060"/>
                </a:solidFill>
              </a:rPr>
              <a:t>Univ. of Dusseldorf</a:t>
            </a:r>
          </a:p>
          <a:p>
            <a:pPr algn="r"/>
            <a:r>
              <a:rPr lang="en-US" sz="1100" dirty="0">
                <a:solidFill>
                  <a:srgbClr val="002060"/>
                </a:solidFill>
              </a:rPr>
              <a:t>S. </a:t>
            </a:r>
            <a:r>
              <a:rPr lang="en-US" sz="1100" dirty="0" err="1">
                <a:solidFill>
                  <a:srgbClr val="002060"/>
                </a:solidFill>
              </a:rPr>
              <a:t>Battaglia</a:t>
            </a:r>
            <a:r>
              <a:rPr lang="en-US" sz="1100" dirty="0">
                <a:solidFill>
                  <a:srgbClr val="002060"/>
                </a:solidFill>
              </a:rPr>
              <a:t> - </a:t>
            </a:r>
            <a:r>
              <a:rPr lang="en-US" sz="1100" b="1" dirty="0">
                <a:solidFill>
                  <a:srgbClr val="002060"/>
                </a:solidFill>
              </a:rPr>
              <a:t>ECRIN</a:t>
            </a:r>
            <a:r>
              <a:rPr lang="en-US" sz="1100" dirty="0">
                <a:solidFill>
                  <a:srgbClr val="002060"/>
                </a:solidFill>
              </a:rPr>
              <a:t>, P. </a:t>
            </a:r>
            <a:r>
              <a:rPr lang="en-US" sz="1100" dirty="0" err="1">
                <a:solidFill>
                  <a:srgbClr val="002060"/>
                </a:solidFill>
              </a:rPr>
              <a:t>Holub</a:t>
            </a:r>
            <a:r>
              <a:rPr lang="en-US" sz="1100" dirty="0">
                <a:solidFill>
                  <a:srgbClr val="002060"/>
                </a:solidFill>
              </a:rPr>
              <a:t>, M. </a:t>
            </a:r>
            <a:r>
              <a:rPr lang="en-US" sz="1100" dirty="0" err="1">
                <a:solidFill>
                  <a:srgbClr val="002060"/>
                </a:solidFill>
              </a:rPr>
              <a:t>Mayrhofer</a:t>
            </a:r>
            <a:r>
              <a:rPr lang="en-US" sz="1100" dirty="0">
                <a:solidFill>
                  <a:srgbClr val="002060"/>
                </a:solidFill>
              </a:rPr>
              <a:t> - </a:t>
            </a:r>
            <a:r>
              <a:rPr lang="en-US" sz="1100" b="1" dirty="0">
                <a:solidFill>
                  <a:srgbClr val="002060"/>
                </a:solidFill>
              </a:rPr>
              <a:t>BBMRI</a:t>
            </a:r>
          </a:p>
          <a:p>
            <a:pPr algn="r"/>
            <a:r>
              <a:rPr lang="en-US" sz="1100" dirty="0">
                <a:solidFill>
                  <a:srgbClr val="002060"/>
                </a:solidFill>
              </a:rPr>
              <a:t>P. Rouse – </a:t>
            </a:r>
            <a:r>
              <a:rPr lang="en-US" sz="1100" b="1" dirty="0">
                <a:solidFill>
                  <a:srgbClr val="002060"/>
                </a:solidFill>
              </a:rPr>
              <a:t>GEANT</a:t>
            </a:r>
            <a:r>
              <a:rPr lang="en-US" sz="1100" dirty="0">
                <a:solidFill>
                  <a:srgbClr val="002060"/>
                </a:solidFill>
              </a:rPr>
              <a:t>, F. </a:t>
            </a:r>
            <a:r>
              <a:rPr lang="en-US" sz="1100" dirty="0" err="1">
                <a:solidFill>
                  <a:srgbClr val="002060"/>
                </a:solidFill>
              </a:rPr>
              <a:t>Molnár-Gábor</a:t>
            </a:r>
            <a:r>
              <a:rPr lang="en-US" sz="1100" dirty="0">
                <a:solidFill>
                  <a:srgbClr val="002060"/>
                </a:solidFill>
              </a:rPr>
              <a:t> – </a:t>
            </a:r>
            <a:r>
              <a:rPr lang="en-US" sz="1100" b="1" dirty="0">
                <a:solidFill>
                  <a:srgbClr val="002060"/>
                </a:solidFill>
              </a:rPr>
              <a:t>Univ. of Heidelberg</a:t>
            </a:r>
          </a:p>
          <a:p>
            <a:pPr algn="r"/>
            <a:r>
              <a:rPr lang="en-US" sz="1100" dirty="0">
                <a:solidFill>
                  <a:srgbClr val="002060"/>
                </a:solidFill>
              </a:rPr>
              <a:t>V. </a:t>
            </a:r>
            <a:r>
              <a:rPr lang="en-US" sz="1100" dirty="0" err="1">
                <a:solidFill>
                  <a:srgbClr val="002060"/>
                </a:solidFill>
              </a:rPr>
              <a:t>Cavalli</a:t>
            </a:r>
            <a:r>
              <a:rPr lang="en-US" sz="1100" dirty="0">
                <a:solidFill>
                  <a:srgbClr val="002060"/>
                </a:solidFill>
              </a:rPr>
              <a:t> – </a:t>
            </a:r>
            <a:r>
              <a:rPr lang="en-US" sz="1100" b="1" dirty="0">
                <a:solidFill>
                  <a:srgbClr val="002060"/>
                </a:solidFill>
              </a:rPr>
              <a:t>LIBER</a:t>
            </a:r>
            <a:r>
              <a:rPr lang="en-US" sz="1100" dirty="0">
                <a:solidFill>
                  <a:srgbClr val="002060"/>
                </a:solidFill>
              </a:rPr>
              <a:t>, J. </a:t>
            </a:r>
            <a:r>
              <a:rPr lang="en-US" sz="1100" dirty="0" err="1">
                <a:solidFill>
                  <a:srgbClr val="002060"/>
                </a:solidFill>
              </a:rPr>
              <a:t>Hyppola</a:t>
            </a:r>
            <a:r>
              <a:rPr lang="en-US" sz="1100" dirty="0">
                <a:solidFill>
                  <a:srgbClr val="002060"/>
                </a:solidFill>
              </a:rPr>
              <a:t> – </a:t>
            </a:r>
            <a:r>
              <a:rPr lang="en-US" sz="1100" b="1" dirty="0">
                <a:solidFill>
                  <a:srgbClr val="002060"/>
                </a:solidFill>
              </a:rPr>
              <a:t>CSC</a:t>
            </a:r>
            <a:r>
              <a:rPr lang="en-US" sz="1100" dirty="0">
                <a:solidFill>
                  <a:srgbClr val="002060"/>
                </a:solidFill>
              </a:rPr>
              <a:t>, P. </a:t>
            </a:r>
            <a:r>
              <a:rPr lang="en-US" sz="1100" dirty="0" err="1">
                <a:solidFill>
                  <a:srgbClr val="002060"/>
                </a:solidFill>
              </a:rPr>
              <a:t>Manghi</a:t>
            </a:r>
            <a:r>
              <a:rPr lang="en-US" sz="1100" dirty="0">
                <a:solidFill>
                  <a:srgbClr val="002060"/>
                </a:solidFill>
              </a:rPr>
              <a:t>, E. </a:t>
            </a:r>
            <a:r>
              <a:rPr lang="en-US" sz="1100" dirty="0" err="1">
                <a:solidFill>
                  <a:srgbClr val="002060"/>
                </a:solidFill>
              </a:rPr>
              <a:t>Lazzeri</a:t>
            </a:r>
            <a:r>
              <a:rPr lang="en-US" sz="1100" dirty="0">
                <a:solidFill>
                  <a:srgbClr val="002060"/>
                </a:solidFill>
              </a:rPr>
              <a:t> - </a:t>
            </a:r>
            <a:r>
              <a:rPr lang="en-US" sz="1100" b="1" dirty="0">
                <a:solidFill>
                  <a:srgbClr val="002060"/>
                </a:solidFill>
              </a:rPr>
              <a:t>CNR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E7216D4F-59DA-4644-AC37-6B60B9125E79}"/>
              </a:ext>
            </a:extLst>
          </p:cNvPr>
          <p:cNvSpPr>
            <a:spLocks noGrp="1"/>
          </p:cNvSpPr>
          <p:nvPr>
            <p:ph type="title"/>
          </p:nvPr>
        </p:nvSpPr>
        <p:spPr/>
        <p:txBody>
          <a:bodyPr/>
          <a:lstStyle/>
          <a:p>
            <a:r>
              <a:rPr lang="en-GB" b="1" dirty="0"/>
              <a:t>OS components: what to measure</a:t>
            </a:r>
          </a:p>
        </p:txBody>
      </p:sp>
      <p:sp>
        <p:nvSpPr>
          <p:cNvPr id="4" name="Slide Number Placeholder 3">
            <a:extLst>
              <a:ext uri="{FF2B5EF4-FFF2-40B4-BE49-F238E27FC236}">
                <a16:creationId xmlns:a16="http://schemas.microsoft.com/office/drawing/2014/main" xmlns="" id="{48DD941D-6104-DE41-9721-D7746D53EDBD}"/>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20</a:t>
            </a:fld>
            <a:endParaRPr lang="en-US"/>
          </a:p>
        </p:txBody>
      </p:sp>
      <p:graphicFrame>
        <p:nvGraphicFramePr>
          <p:cNvPr id="6" name="Diagram 5">
            <a:extLst>
              <a:ext uri="{FF2B5EF4-FFF2-40B4-BE49-F238E27FC236}">
                <a16:creationId xmlns:a16="http://schemas.microsoft.com/office/drawing/2014/main" xmlns="" id="{FFB27661-320F-D040-9EFE-86B98CF453EF}"/>
              </a:ext>
            </a:extLst>
          </p:cNvPr>
          <p:cNvGraphicFramePr>
            <a:graphicFrameLocks noChangeAspect="1"/>
          </p:cNvGraphicFramePr>
          <p:nvPr>
            <p:extLst>
              <p:ext uri="{D42A27DB-BD31-4B8C-83A1-F6EECF244321}">
                <p14:modId xmlns:p14="http://schemas.microsoft.com/office/powerpoint/2010/main" val="1721137052"/>
              </p:ext>
            </p:extLst>
          </p:nvPr>
        </p:nvGraphicFramePr>
        <p:xfrm>
          <a:off x="442913" y="1114425"/>
          <a:ext cx="8258175" cy="50434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6227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Shape 536"/>
          <p:cNvSpPr txBox="1">
            <a:spLocks noGrp="1"/>
          </p:cNvSpPr>
          <p:nvPr>
            <p:ph type="title"/>
          </p:nvPr>
        </p:nvSpPr>
        <p:spPr>
          <a:xfrm>
            <a:off x="2717332" y="67377"/>
            <a:ext cx="6426668" cy="868200"/>
          </a:xfrm>
          <a:prstGeom prst="rect">
            <a:avLst/>
          </a:prstGeom>
        </p:spPr>
        <p:txBody>
          <a:bodyPr spcFirstLastPara="1" wrap="square" lIns="91425" tIns="91425" rIns="91425" bIns="91425" anchor="ctr" anchorCtr="0">
            <a:normAutofit/>
          </a:bodyPr>
          <a:lstStyle/>
          <a:p>
            <a:pPr marL="0" lvl="0" indent="0">
              <a:spcBef>
                <a:spcPts val="0"/>
              </a:spcBef>
              <a:spcAft>
                <a:spcPts val="0"/>
              </a:spcAft>
              <a:buNone/>
            </a:pPr>
            <a:r>
              <a:rPr lang="en-US" sz="2400" b="1" dirty="0"/>
              <a:t>How to measure: monitoring targets &amp; indicators</a:t>
            </a:r>
            <a:endParaRPr sz="2400" b="1" dirty="0"/>
          </a:p>
        </p:txBody>
      </p:sp>
      <p:sp>
        <p:nvSpPr>
          <p:cNvPr id="537" name="Shape 537"/>
          <p:cNvSpPr txBox="1">
            <a:spLocks noGrp="1"/>
          </p:cNvSpPr>
          <p:nvPr>
            <p:ph type="sldNum" idx="12"/>
          </p:nvPr>
        </p:nvSpPr>
        <p:spPr>
          <a:xfrm>
            <a:off x="7372952" y="6356351"/>
            <a:ext cx="11424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21</a:t>
            </a:fld>
            <a:endParaRPr/>
          </a:p>
        </p:txBody>
      </p:sp>
      <p:pic>
        <p:nvPicPr>
          <p:cNvPr id="538" name="Shape 538"/>
          <p:cNvPicPr preferRelativeResize="0"/>
          <p:nvPr/>
        </p:nvPicPr>
        <p:blipFill rotWithShape="1">
          <a:blip r:embed="rId3">
            <a:alphaModFix/>
          </a:blip>
          <a:srcRect r="2572" b="33708"/>
          <a:stretch/>
        </p:blipFill>
        <p:spPr>
          <a:xfrm>
            <a:off x="244838" y="1031875"/>
            <a:ext cx="4981725" cy="5133350"/>
          </a:xfrm>
          <a:prstGeom prst="rect">
            <a:avLst/>
          </a:prstGeom>
          <a:noFill/>
          <a:ln>
            <a:noFill/>
          </a:ln>
        </p:spPr>
      </p:pic>
      <p:sp>
        <p:nvSpPr>
          <p:cNvPr id="539" name="Shape 539"/>
          <p:cNvSpPr txBox="1"/>
          <p:nvPr/>
        </p:nvSpPr>
        <p:spPr>
          <a:xfrm>
            <a:off x="5302750" y="1116775"/>
            <a:ext cx="3711300" cy="5396400"/>
          </a:xfrm>
          <a:prstGeom prst="rect">
            <a:avLst/>
          </a:prstGeom>
          <a:noFill/>
          <a:ln>
            <a:noFill/>
          </a:ln>
        </p:spPr>
        <p:txBody>
          <a:bodyPr spcFirstLastPara="1" wrap="square" lIns="91425" tIns="91425" rIns="91425" bIns="91425" anchor="t" anchorCtr="0">
            <a:noAutofit/>
          </a:bodyPr>
          <a:lstStyle/>
          <a:p>
            <a:pPr marL="0" lvl="0" indent="0" algn="r">
              <a:spcBef>
                <a:spcPts val="0"/>
              </a:spcBef>
              <a:spcAft>
                <a:spcPts val="0"/>
              </a:spcAft>
              <a:buNone/>
            </a:pPr>
            <a:r>
              <a:rPr lang="en-US" b="1"/>
              <a:t>Openness</a:t>
            </a:r>
            <a:endParaRPr b="1"/>
          </a:p>
          <a:p>
            <a:pPr marL="0" lvl="0" indent="0" algn="r">
              <a:spcBef>
                <a:spcPts val="0"/>
              </a:spcBef>
              <a:spcAft>
                <a:spcPts val="0"/>
              </a:spcAft>
              <a:buNone/>
            </a:pPr>
            <a:endParaRPr b="1"/>
          </a:p>
          <a:p>
            <a:pPr marL="0" lvl="0" indent="0" algn="r">
              <a:spcBef>
                <a:spcPts val="0"/>
              </a:spcBef>
              <a:spcAft>
                <a:spcPts val="0"/>
              </a:spcAft>
              <a:buNone/>
            </a:pPr>
            <a:r>
              <a:rPr lang="en-US" b="1"/>
              <a:t>FAIRness</a:t>
            </a:r>
            <a:endParaRPr b="1"/>
          </a:p>
          <a:p>
            <a:pPr marL="0" lvl="0" indent="0" algn="r">
              <a:spcBef>
                <a:spcPts val="0"/>
              </a:spcBef>
              <a:spcAft>
                <a:spcPts val="0"/>
              </a:spcAft>
              <a:buNone/>
            </a:pPr>
            <a:endParaRPr b="1"/>
          </a:p>
          <a:p>
            <a:pPr marL="0" lvl="0" indent="0" algn="r">
              <a:spcBef>
                <a:spcPts val="0"/>
              </a:spcBef>
              <a:spcAft>
                <a:spcPts val="0"/>
              </a:spcAft>
              <a:buNone/>
            </a:pPr>
            <a:r>
              <a:rPr lang="en-US" b="1"/>
              <a:t>Trustworthiness</a:t>
            </a:r>
            <a:endParaRPr b="1"/>
          </a:p>
          <a:p>
            <a:pPr marL="0" lvl="0" indent="0" algn="r">
              <a:spcBef>
                <a:spcPts val="0"/>
              </a:spcBef>
              <a:spcAft>
                <a:spcPts val="0"/>
              </a:spcAft>
              <a:buNone/>
            </a:pPr>
            <a:endParaRPr b="1"/>
          </a:p>
          <a:p>
            <a:pPr marL="0" lvl="0" indent="0" algn="r">
              <a:spcBef>
                <a:spcPts val="0"/>
              </a:spcBef>
              <a:spcAft>
                <a:spcPts val="0"/>
              </a:spcAft>
              <a:buNone/>
            </a:pPr>
            <a:r>
              <a:rPr lang="en-US" b="1"/>
              <a:t>Policy Characteristics - preparedness; adoption; compliance</a:t>
            </a:r>
            <a:endParaRPr b="1"/>
          </a:p>
          <a:p>
            <a:pPr marL="0" lvl="0" indent="0" algn="r">
              <a:spcBef>
                <a:spcPts val="0"/>
              </a:spcBef>
              <a:spcAft>
                <a:spcPts val="0"/>
              </a:spcAft>
              <a:buNone/>
            </a:pPr>
            <a:endParaRPr b="1"/>
          </a:p>
          <a:p>
            <a:pPr marL="0" lvl="0" indent="0" algn="r">
              <a:spcBef>
                <a:spcPts val="0"/>
              </a:spcBef>
              <a:spcAft>
                <a:spcPts val="0"/>
              </a:spcAft>
              <a:buNone/>
            </a:pPr>
            <a:r>
              <a:rPr lang="en-US" b="1"/>
              <a:t>Transparency in OPR and Dissemination in citations</a:t>
            </a:r>
            <a:endParaRPr b="1"/>
          </a:p>
          <a:p>
            <a:pPr marL="0" lvl="0" indent="0" algn="r">
              <a:spcBef>
                <a:spcPts val="0"/>
              </a:spcBef>
              <a:spcAft>
                <a:spcPts val="0"/>
              </a:spcAft>
              <a:buNone/>
            </a:pPr>
            <a:endParaRPr b="1"/>
          </a:p>
          <a:p>
            <a:pPr marL="0" lvl="0" indent="0" algn="r">
              <a:spcBef>
                <a:spcPts val="0"/>
              </a:spcBef>
              <a:spcAft>
                <a:spcPts val="0"/>
              </a:spcAft>
              <a:buNone/>
            </a:pPr>
            <a:r>
              <a:rPr lang="en-US" b="1"/>
              <a:t>Open Education impact and Open Educational Resources uptake</a:t>
            </a:r>
            <a:endParaRPr b="1"/>
          </a:p>
          <a:p>
            <a:pPr marL="0" lvl="0" indent="0" algn="r">
              <a:spcBef>
                <a:spcPts val="0"/>
              </a:spcBef>
              <a:spcAft>
                <a:spcPts val="0"/>
              </a:spcAft>
              <a:buNone/>
            </a:pPr>
            <a:endParaRPr b="1"/>
          </a:p>
          <a:p>
            <a:pPr marL="0" lvl="0" indent="0" algn="r">
              <a:spcBef>
                <a:spcPts val="0"/>
              </a:spcBef>
              <a:spcAft>
                <a:spcPts val="0"/>
              </a:spcAft>
              <a:buNone/>
            </a:pPr>
            <a:r>
              <a:rPr lang="en-US" b="1"/>
              <a:t>Open Science Expertise and Training uptake </a:t>
            </a:r>
            <a:endParaRPr b="1"/>
          </a:p>
          <a:p>
            <a:pPr marL="0" lvl="0" indent="0" algn="r">
              <a:spcBef>
                <a:spcPts val="0"/>
              </a:spcBef>
              <a:spcAft>
                <a:spcPts val="0"/>
              </a:spcAft>
              <a:buNone/>
            </a:pPr>
            <a:endParaRPr b="1"/>
          </a:p>
          <a:p>
            <a:pPr marL="0" lvl="0" indent="0" algn="r">
              <a:spcBef>
                <a:spcPts val="0"/>
              </a:spcBef>
              <a:spcAft>
                <a:spcPts val="0"/>
              </a:spcAft>
              <a:buNone/>
            </a:pPr>
            <a:r>
              <a:rPr lang="en-US" b="1"/>
              <a:t>Citizen engagement and societal impact</a:t>
            </a:r>
            <a:endParaRPr b="1"/>
          </a:p>
          <a:p>
            <a:pPr marL="0" lvl="0" indent="0" algn="r">
              <a:spcBef>
                <a:spcPts val="0"/>
              </a:spcBef>
              <a:spcAft>
                <a:spcPts val="0"/>
              </a:spcAft>
              <a:buNone/>
            </a:pPr>
            <a:endParaRPr b="1"/>
          </a:p>
          <a:p>
            <a:pPr marL="0" lvl="0" indent="0" algn="r">
              <a:spcBef>
                <a:spcPts val="0"/>
              </a:spcBef>
              <a:spcAft>
                <a:spcPts val="0"/>
              </a:spcAft>
              <a:buNone/>
            </a:pPr>
            <a:r>
              <a:rPr lang="en-US" b="1"/>
              <a:t>Economic impact</a:t>
            </a:r>
            <a:endParaRPr b="1"/>
          </a:p>
          <a:p>
            <a:pPr marL="0" lvl="0" indent="0" algn="r">
              <a:spcBef>
                <a:spcPts val="0"/>
              </a:spcBef>
              <a:spcAft>
                <a:spcPts val="0"/>
              </a:spcAft>
              <a:buNone/>
            </a:pPr>
            <a:endParaRPr b="1"/>
          </a:p>
          <a:p>
            <a:pPr marL="0" lvl="0" indent="0" algn="r">
              <a:spcBef>
                <a:spcPts val="0"/>
              </a:spcBef>
              <a:spcAft>
                <a:spcPts val="0"/>
              </a:spcAft>
              <a:buNone/>
            </a:pPr>
            <a:r>
              <a:rPr lang="en-US" b="1"/>
              <a:t>Research impact and excellence</a:t>
            </a:r>
            <a:endParaRPr b="1"/>
          </a:p>
        </p:txBody>
      </p:sp>
    </p:spTree>
    <p:extLst>
      <p:ext uri="{BB962C8B-B14F-4D97-AF65-F5344CB8AC3E}">
        <p14:creationId xmlns:p14="http://schemas.microsoft.com/office/powerpoint/2010/main" val="9643112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2CF30C-4BB6-4F40-9CFB-F7D2F96079ED}"/>
              </a:ext>
            </a:extLst>
          </p:cNvPr>
          <p:cNvSpPr>
            <a:spLocks noGrp="1"/>
          </p:cNvSpPr>
          <p:nvPr>
            <p:ph type="title"/>
          </p:nvPr>
        </p:nvSpPr>
        <p:spPr/>
        <p:txBody>
          <a:bodyPr/>
          <a:lstStyle/>
          <a:p>
            <a:r>
              <a:rPr lang="en-GB" sz="3600" dirty="0"/>
              <a:t>Next steps</a:t>
            </a:r>
          </a:p>
        </p:txBody>
      </p:sp>
      <p:sp>
        <p:nvSpPr>
          <p:cNvPr id="4" name="Slide Number Placeholder 3">
            <a:extLst>
              <a:ext uri="{FF2B5EF4-FFF2-40B4-BE49-F238E27FC236}">
                <a16:creationId xmlns:a16="http://schemas.microsoft.com/office/drawing/2014/main" xmlns="" id="{B7D00BCA-80E6-0348-AD55-652B420AB820}"/>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22</a:t>
            </a:fld>
            <a:endParaRPr lang="en-US"/>
          </a:p>
        </p:txBody>
      </p:sp>
      <p:sp>
        <p:nvSpPr>
          <p:cNvPr id="7" name="Text Placeholder 15">
            <a:extLst>
              <a:ext uri="{FF2B5EF4-FFF2-40B4-BE49-F238E27FC236}">
                <a16:creationId xmlns:a16="http://schemas.microsoft.com/office/drawing/2014/main" xmlns="" id="{D7A1A03A-A58D-9D4E-95BA-5EFDBF323436}"/>
              </a:ext>
            </a:extLst>
          </p:cNvPr>
          <p:cNvSpPr txBox="1">
            <a:spLocks/>
          </p:cNvSpPr>
          <p:nvPr/>
        </p:nvSpPr>
        <p:spPr>
          <a:xfrm>
            <a:off x="322489" y="1804579"/>
            <a:ext cx="5392507" cy="310946"/>
          </a:xfrm>
          <a:prstGeom prst="rect">
            <a:avLst/>
          </a:prstGeom>
          <a:solidFill>
            <a:schemeClr val="bg2">
              <a:lumMod val="20000"/>
              <a:lumOff val="80000"/>
            </a:schemeClr>
          </a:solidFill>
          <a:ln>
            <a:solidFill>
              <a:schemeClr val="tx2">
                <a:lumMod val="50000"/>
              </a:schemeClr>
            </a:solidFill>
          </a:ln>
        </p:spPr>
        <p:txBody>
          <a:bodyPr lIns="0" rIns="0">
            <a:normAutofit fontScale="85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120000"/>
              </a:lnSpc>
            </a:pPr>
            <a:r>
              <a:rPr lang="en-US" sz="1600" dirty="0"/>
              <a:t>D3.2 - Specifications for an European Open Science Monitor Service</a:t>
            </a:r>
            <a:endParaRPr lang="en-US" sz="1500" dirty="0">
              <a:solidFill>
                <a:schemeClr val="tx1"/>
              </a:solidFill>
            </a:endParaRPr>
          </a:p>
        </p:txBody>
      </p:sp>
      <p:sp>
        <p:nvSpPr>
          <p:cNvPr id="9" name="Text Placeholder 17">
            <a:extLst>
              <a:ext uri="{FF2B5EF4-FFF2-40B4-BE49-F238E27FC236}">
                <a16:creationId xmlns:a16="http://schemas.microsoft.com/office/drawing/2014/main" xmlns="" id="{80EA43FC-6C1E-C848-B072-9153851F6F4C}"/>
              </a:ext>
            </a:extLst>
          </p:cNvPr>
          <p:cNvSpPr txBox="1">
            <a:spLocks/>
          </p:cNvSpPr>
          <p:nvPr/>
        </p:nvSpPr>
        <p:spPr>
          <a:xfrm>
            <a:off x="3486167" y="4580650"/>
            <a:ext cx="4035516" cy="329342"/>
          </a:xfrm>
          <a:prstGeom prst="rect">
            <a:avLst/>
          </a:prstGeom>
          <a:ln>
            <a:solidFill>
              <a:schemeClr val="tx1">
                <a:lumMod val="50000"/>
                <a:lumOff val="50000"/>
              </a:schemeClr>
            </a:solid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dirty="0"/>
              <a:t>D3.4 Specifications for Open Science Registry</a:t>
            </a:r>
            <a:endParaRPr lang="en-US" dirty="0">
              <a:solidFill>
                <a:schemeClr val="tx1"/>
              </a:solidFill>
            </a:endParaRPr>
          </a:p>
          <a:p>
            <a:pPr algn="ctr"/>
            <a:endParaRPr lang="en-US" dirty="0">
              <a:solidFill>
                <a:schemeClr val="tx1"/>
              </a:solidFill>
            </a:endParaRPr>
          </a:p>
        </p:txBody>
      </p:sp>
      <p:sp>
        <p:nvSpPr>
          <p:cNvPr id="10" name="Text Placeholder 18">
            <a:extLst>
              <a:ext uri="{FF2B5EF4-FFF2-40B4-BE49-F238E27FC236}">
                <a16:creationId xmlns:a16="http://schemas.microsoft.com/office/drawing/2014/main" xmlns="" id="{8FDF3FE5-9DD9-4E46-909F-6F7E61053D4C}"/>
              </a:ext>
            </a:extLst>
          </p:cNvPr>
          <p:cNvSpPr txBox="1">
            <a:spLocks/>
          </p:cNvSpPr>
          <p:nvPr/>
        </p:nvSpPr>
        <p:spPr>
          <a:xfrm>
            <a:off x="5920524" y="2464413"/>
            <a:ext cx="2541588" cy="492857"/>
          </a:xfrm>
          <a:prstGeom prst="rect">
            <a:avLst/>
          </a:prstGeom>
        </p:spPr>
        <p:txBody>
          <a:bodyPr lIns="0" tIns="0" rIns="0" b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endParaRPr lang="en-US" sz="1200" dirty="0">
              <a:solidFill>
                <a:schemeClr val="tx1"/>
              </a:solidFill>
            </a:endParaRPr>
          </a:p>
        </p:txBody>
      </p:sp>
      <p:sp>
        <p:nvSpPr>
          <p:cNvPr id="11" name="Text Placeholder 19">
            <a:extLst>
              <a:ext uri="{FF2B5EF4-FFF2-40B4-BE49-F238E27FC236}">
                <a16:creationId xmlns:a16="http://schemas.microsoft.com/office/drawing/2014/main" xmlns="" id="{2E78C30F-1EAD-7C4A-96B4-BF79A34340C0}"/>
              </a:ext>
            </a:extLst>
          </p:cNvPr>
          <p:cNvSpPr txBox="1">
            <a:spLocks/>
          </p:cNvSpPr>
          <p:nvPr/>
        </p:nvSpPr>
        <p:spPr>
          <a:xfrm>
            <a:off x="5048331" y="2396863"/>
            <a:ext cx="3475774" cy="304961"/>
          </a:xfrm>
          <a:prstGeom prst="rect">
            <a:avLst/>
          </a:prstGeom>
          <a:ln>
            <a:solidFill>
              <a:schemeClr val="tx1">
                <a:lumMod val="50000"/>
                <a:lumOff val="50000"/>
              </a:schemeClr>
            </a:solid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dirty="0"/>
              <a:t>D3.5 - Open Science Policy Toolkit</a:t>
            </a:r>
            <a:endParaRPr lang="en-US" dirty="0">
              <a:solidFill>
                <a:schemeClr val="tx1"/>
              </a:solidFill>
            </a:endParaRPr>
          </a:p>
        </p:txBody>
      </p:sp>
      <p:sp>
        <p:nvSpPr>
          <p:cNvPr id="15" name="Right Arrow 14">
            <a:extLst>
              <a:ext uri="{FF2B5EF4-FFF2-40B4-BE49-F238E27FC236}">
                <a16:creationId xmlns:a16="http://schemas.microsoft.com/office/drawing/2014/main" xmlns="" id="{DAA97DDE-6A64-0240-B4D9-E8DC76AFF761}"/>
              </a:ext>
            </a:extLst>
          </p:cNvPr>
          <p:cNvSpPr/>
          <p:nvPr/>
        </p:nvSpPr>
        <p:spPr>
          <a:xfrm>
            <a:off x="628429" y="3273542"/>
            <a:ext cx="7706048" cy="625879"/>
          </a:xfrm>
          <a:prstGeom prst="rightArrow">
            <a:avLst/>
          </a:prstGeom>
          <a:gradFill flip="none" rotWithShape="1">
            <a:gsLst>
              <a:gs pos="0">
                <a:schemeClr val="accent1">
                  <a:lumMod val="75000"/>
                </a:schemeClr>
              </a:gs>
              <a:gs pos="50000">
                <a:schemeClr val="accent1">
                  <a:lumMod val="60000"/>
                  <a:lumOff val="40000"/>
                </a:schemeClr>
              </a:gs>
              <a:gs pos="100000">
                <a:schemeClr val="accent1">
                  <a:lumMod val="95000"/>
                  <a:lumOff val="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7" name="Straight Arrow Connector 16">
            <a:extLst>
              <a:ext uri="{FF2B5EF4-FFF2-40B4-BE49-F238E27FC236}">
                <a16:creationId xmlns:a16="http://schemas.microsoft.com/office/drawing/2014/main" xmlns="" id="{0ECCC5C2-BC62-754C-9718-055D1BB2FF1F}"/>
              </a:ext>
            </a:extLst>
          </p:cNvPr>
          <p:cNvCxnSpPr>
            <a:cxnSpLocks/>
          </p:cNvCxnSpPr>
          <p:nvPr/>
        </p:nvCxnSpPr>
        <p:spPr>
          <a:xfrm>
            <a:off x="2804778" y="2115525"/>
            <a:ext cx="0" cy="1422394"/>
          </a:xfrm>
          <a:prstGeom prst="straightConnector1">
            <a:avLst/>
          </a:prstGeom>
          <a:ln>
            <a:solidFill>
              <a:srgbClr val="FF0000"/>
            </a:solidFill>
            <a:headEnd type="none" w="med" len="med"/>
            <a:tailEnd type="oval" w="lg" len="lg"/>
          </a:ln>
        </p:spPr>
        <p:style>
          <a:lnRef idx="1">
            <a:schemeClr val="accent1"/>
          </a:lnRef>
          <a:fillRef idx="0">
            <a:schemeClr val="accent1"/>
          </a:fillRef>
          <a:effectRef idx="0">
            <a:schemeClr val="accent1"/>
          </a:effectRef>
          <a:fontRef idx="minor">
            <a:schemeClr val="tx1"/>
          </a:fontRef>
        </p:style>
      </p:cxnSp>
      <p:sp>
        <p:nvSpPr>
          <p:cNvPr id="18" name="Text Placeholder 15">
            <a:extLst>
              <a:ext uri="{FF2B5EF4-FFF2-40B4-BE49-F238E27FC236}">
                <a16:creationId xmlns:a16="http://schemas.microsoft.com/office/drawing/2014/main" xmlns="" id="{999FFFC0-8C26-4448-853B-390C8EF1E5F6}"/>
              </a:ext>
            </a:extLst>
          </p:cNvPr>
          <p:cNvSpPr txBox="1">
            <a:spLocks/>
          </p:cNvSpPr>
          <p:nvPr/>
        </p:nvSpPr>
        <p:spPr>
          <a:xfrm>
            <a:off x="5736574" y="3746039"/>
            <a:ext cx="805083" cy="269578"/>
          </a:xfrm>
          <a:prstGeom prst="rect">
            <a:avLst/>
          </a:prstGeom>
        </p:spPr>
        <p:txBody>
          <a:bodyPr lIns="0" rIns="0">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June</a:t>
            </a:r>
          </a:p>
        </p:txBody>
      </p:sp>
      <p:sp>
        <p:nvSpPr>
          <p:cNvPr id="19" name="Text Placeholder 15">
            <a:extLst>
              <a:ext uri="{FF2B5EF4-FFF2-40B4-BE49-F238E27FC236}">
                <a16:creationId xmlns:a16="http://schemas.microsoft.com/office/drawing/2014/main" xmlns="" id="{C2DE7527-B84C-054C-99CA-72EF7C745393}"/>
              </a:ext>
            </a:extLst>
          </p:cNvPr>
          <p:cNvSpPr txBox="1">
            <a:spLocks/>
          </p:cNvSpPr>
          <p:nvPr/>
        </p:nvSpPr>
        <p:spPr>
          <a:xfrm>
            <a:off x="8462112" y="3372625"/>
            <a:ext cx="548515" cy="397658"/>
          </a:xfrm>
          <a:prstGeom prst="rect">
            <a:avLst/>
          </a:prstGeom>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b="1" dirty="0"/>
              <a:t>2018</a:t>
            </a:r>
          </a:p>
        </p:txBody>
      </p:sp>
      <p:sp>
        <p:nvSpPr>
          <p:cNvPr id="20" name="Text Placeholder 15">
            <a:extLst>
              <a:ext uri="{FF2B5EF4-FFF2-40B4-BE49-F238E27FC236}">
                <a16:creationId xmlns:a16="http://schemas.microsoft.com/office/drawing/2014/main" xmlns="" id="{2EECFC3B-9300-5A44-AA45-234F75EE6A86}"/>
              </a:ext>
            </a:extLst>
          </p:cNvPr>
          <p:cNvSpPr txBox="1">
            <a:spLocks/>
          </p:cNvSpPr>
          <p:nvPr/>
        </p:nvSpPr>
        <p:spPr>
          <a:xfrm>
            <a:off x="6623354" y="3788903"/>
            <a:ext cx="805083" cy="269578"/>
          </a:xfrm>
          <a:prstGeom prst="rect">
            <a:avLst/>
          </a:prstGeom>
        </p:spPr>
        <p:txBody>
          <a:bodyPr lIns="0" rIns="0">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Aug</a:t>
            </a:r>
          </a:p>
        </p:txBody>
      </p:sp>
      <p:cxnSp>
        <p:nvCxnSpPr>
          <p:cNvPr id="25" name="Straight Arrow Connector 24">
            <a:extLst>
              <a:ext uri="{FF2B5EF4-FFF2-40B4-BE49-F238E27FC236}">
                <a16:creationId xmlns:a16="http://schemas.microsoft.com/office/drawing/2014/main" xmlns="" id="{B1972D45-3392-FF40-A34C-32E1CCAB6116}"/>
              </a:ext>
            </a:extLst>
          </p:cNvPr>
          <p:cNvCxnSpPr>
            <a:cxnSpLocks/>
          </p:cNvCxnSpPr>
          <p:nvPr/>
        </p:nvCxnSpPr>
        <p:spPr>
          <a:xfrm flipV="1">
            <a:off x="5686095" y="3546375"/>
            <a:ext cx="0" cy="1034275"/>
          </a:xfrm>
          <a:prstGeom prst="straightConnector1">
            <a:avLst/>
          </a:prstGeom>
          <a:ln cap="flat">
            <a:solidFill>
              <a:srgbClr val="FF0000"/>
            </a:solidFill>
            <a:headEnd type="none" w="med" len="med"/>
            <a:tailEnd type="oval"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xmlns="" id="{03F44AB9-1733-0B46-98E7-46E1CEB9F18D}"/>
              </a:ext>
            </a:extLst>
          </p:cNvPr>
          <p:cNvCxnSpPr>
            <a:cxnSpLocks/>
          </p:cNvCxnSpPr>
          <p:nvPr/>
        </p:nvCxnSpPr>
        <p:spPr>
          <a:xfrm>
            <a:off x="6743354" y="2694957"/>
            <a:ext cx="0" cy="842962"/>
          </a:xfrm>
          <a:prstGeom prst="straightConnector1">
            <a:avLst/>
          </a:prstGeom>
          <a:ln>
            <a:solidFill>
              <a:srgbClr val="FF0000"/>
            </a:solidFill>
            <a:headEnd type="none" w="med" len="med"/>
            <a:tailEnd type="oval" w="lg" len="lg"/>
          </a:ln>
        </p:spPr>
        <p:style>
          <a:lnRef idx="1">
            <a:schemeClr val="accent1"/>
          </a:lnRef>
          <a:fillRef idx="0">
            <a:schemeClr val="accent1"/>
          </a:fillRef>
          <a:effectRef idx="0">
            <a:schemeClr val="accent1"/>
          </a:effectRef>
          <a:fontRef idx="minor">
            <a:schemeClr val="tx1"/>
          </a:fontRef>
        </p:style>
      </p:cxnSp>
      <p:sp>
        <p:nvSpPr>
          <p:cNvPr id="27" name="Text Placeholder 15">
            <a:extLst>
              <a:ext uri="{FF2B5EF4-FFF2-40B4-BE49-F238E27FC236}">
                <a16:creationId xmlns:a16="http://schemas.microsoft.com/office/drawing/2014/main" xmlns="" id="{E6C8055E-A1A0-4141-9D08-45C89D9D5B76}"/>
              </a:ext>
            </a:extLst>
          </p:cNvPr>
          <p:cNvSpPr txBox="1">
            <a:spLocks/>
          </p:cNvSpPr>
          <p:nvPr/>
        </p:nvSpPr>
        <p:spPr>
          <a:xfrm>
            <a:off x="2622656" y="3813693"/>
            <a:ext cx="805083" cy="269578"/>
          </a:xfrm>
          <a:prstGeom prst="rect">
            <a:avLst/>
          </a:prstGeom>
        </p:spPr>
        <p:txBody>
          <a:bodyPr lIns="0" rIns="0">
            <a:normAutofit fontScale="925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US" dirty="0"/>
              <a:t>March</a:t>
            </a:r>
          </a:p>
        </p:txBody>
      </p:sp>
      <p:cxnSp>
        <p:nvCxnSpPr>
          <p:cNvPr id="29" name="Straight Connector 28">
            <a:extLst>
              <a:ext uri="{FF2B5EF4-FFF2-40B4-BE49-F238E27FC236}">
                <a16:creationId xmlns:a16="http://schemas.microsoft.com/office/drawing/2014/main" xmlns="" id="{2E136456-9D26-2540-B2DB-F73A0300C54A}"/>
              </a:ext>
            </a:extLst>
          </p:cNvPr>
          <p:cNvCxnSpPr>
            <a:cxnSpLocks/>
          </p:cNvCxnSpPr>
          <p:nvPr/>
        </p:nvCxnSpPr>
        <p:spPr>
          <a:xfrm flipV="1">
            <a:off x="1927540" y="3272609"/>
            <a:ext cx="0" cy="81066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 Placeholder 17">
            <a:extLst>
              <a:ext uri="{FF2B5EF4-FFF2-40B4-BE49-F238E27FC236}">
                <a16:creationId xmlns:a16="http://schemas.microsoft.com/office/drawing/2014/main" xmlns="" id="{3F340BA3-CF61-B348-A53C-3BFF10A4B416}"/>
              </a:ext>
            </a:extLst>
          </p:cNvPr>
          <p:cNvSpPr txBox="1">
            <a:spLocks/>
          </p:cNvSpPr>
          <p:nvPr/>
        </p:nvSpPr>
        <p:spPr>
          <a:xfrm>
            <a:off x="787020" y="1453818"/>
            <a:ext cx="4035516" cy="329342"/>
          </a:xfrm>
          <a:prstGeom prst="rect">
            <a:avLst/>
          </a:prstGeom>
          <a:ln>
            <a:no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i="1" dirty="0"/>
              <a:t>pending internal review</a:t>
            </a:r>
            <a:endParaRPr lang="en-US" i="1" dirty="0">
              <a:solidFill>
                <a:schemeClr val="tx1"/>
              </a:solidFill>
            </a:endParaRPr>
          </a:p>
          <a:p>
            <a:pPr algn="ctr"/>
            <a:endParaRPr lang="en-US" dirty="0">
              <a:solidFill>
                <a:schemeClr val="tx1"/>
              </a:solidFill>
            </a:endParaRPr>
          </a:p>
        </p:txBody>
      </p:sp>
      <p:sp>
        <p:nvSpPr>
          <p:cNvPr id="22" name="Text Placeholder 17">
            <a:extLst>
              <a:ext uri="{FF2B5EF4-FFF2-40B4-BE49-F238E27FC236}">
                <a16:creationId xmlns:a16="http://schemas.microsoft.com/office/drawing/2014/main" xmlns="" id="{C90D042F-553A-2645-ADCF-E63A4CD3B810}"/>
              </a:ext>
            </a:extLst>
          </p:cNvPr>
          <p:cNvSpPr txBox="1">
            <a:spLocks/>
          </p:cNvSpPr>
          <p:nvPr/>
        </p:nvSpPr>
        <p:spPr>
          <a:xfrm>
            <a:off x="2103599" y="2761339"/>
            <a:ext cx="4035516" cy="329342"/>
          </a:xfrm>
          <a:prstGeom prst="rect">
            <a:avLst/>
          </a:prstGeom>
          <a:ln>
            <a:no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i="1" dirty="0"/>
              <a:t>Open Consultation and validation</a:t>
            </a:r>
            <a:endParaRPr lang="en-US" i="1" dirty="0">
              <a:solidFill>
                <a:schemeClr val="tx1"/>
              </a:solidFill>
            </a:endParaRPr>
          </a:p>
          <a:p>
            <a:pPr algn="ctr"/>
            <a:endParaRPr lang="en-US" dirty="0">
              <a:solidFill>
                <a:schemeClr val="tx1"/>
              </a:solidFill>
            </a:endParaRPr>
          </a:p>
        </p:txBody>
      </p:sp>
      <p:sp>
        <p:nvSpPr>
          <p:cNvPr id="12" name="Striped Right Arrow 11">
            <a:extLst>
              <a:ext uri="{FF2B5EF4-FFF2-40B4-BE49-F238E27FC236}">
                <a16:creationId xmlns:a16="http://schemas.microsoft.com/office/drawing/2014/main" xmlns="" id="{C8700302-4020-824F-B7EE-34A9ECA0424C}"/>
              </a:ext>
            </a:extLst>
          </p:cNvPr>
          <p:cNvSpPr/>
          <p:nvPr/>
        </p:nvSpPr>
        <p:spPr>
          <a:xfrm>
            <a:off x="2819066" y="3133213"/>
            <a:ext cx="2699147" cy="184816"/>
          </a:xfrm>
          <a:prstGeom prst="strip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Striped Right Arrow 23">
            <a:extLst>
              <a:ext uri="{FF2B5EF4-FFF2-40B4-BE49-F238E27FC236}">
                <a16:creationId xmlns:a16="http://schemas.microsoft.com/office/drawing/2014/main" xmlns="" id="{4CDCE80B-5016-1145-A0FE-3DE3293A4CAF}"/>
              </a:ext>
            </a:extLst>
          </p:cNvPr>
          <p:cNvSpPr/>
          <p:nvPr/>
        </p:nvSpPr>
        <p:spPr>
          <a:xfrm>
            <a:off x="5695779" y="4041834"/>
            <a:ext cx="2271951" cy="196191"/>
          </a:xfrm>
          <a:prstGeom prst="strip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 Placeholder 17">
            <a:extLst>
              <a:ext uri="{FF2B5EF4-FFF2-40B4-BE49-F238E27FC236}">
                <a16:creationId xmlns:a16="http://schemas.microsoft.com/office/drawing/2014/main" xmlns="" id="{7C542590-1A0B-1C44-93D7-60F915BAC49C}"/>
              </a:ext>
            </a:extLst>
          </p:cNvPr>
          <p:cNvSpPr txBox="1">
            <a:spLocks/>
          </p:cNvSpPr>
          <p:nvPr/>
        </p:nvSpPr>
        <p:spPr>
          <a:xfrm>
            <a:off x="5113983" y="4198233"/>
            <a:ext cx="4035516" cy="329342"/>
          </a:xfrm>
          <a:prstGeom prst="rect">
            <a:avLst/>
          </a:prstGeom>
          <a:ln>
            <a:noFill/>
          </a:ln>
        </p:spPr>
        <p:txBody>
          <a:bodyPr lIns="0" rIns="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en-US" i="1" dirty="0"/>
              <a:t>prototyping</a:t>
            </a:r>
            <a:endParaRPr lang="en-US" i="1" dirty="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val="2577853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xmlns="" id="{53AD4064-A707-7344-A152-5642505F2961}"/>
              </a:ext>
            </a:extLst>
          </p:cNvPr>
          <p:cNvSpPr>
            <a:spLocks noGrp="1"/>
          </p:cNvSpPr>
          <p:nvPr>
            <p:ph type="title"/>
          </p:nvPr>
        </p:nvSpPr>
        <p:spPr>
          <a:xfrm>
            <a:off x="185587" y="2894916"/>
            <a:ext cx="4877001" cy="1325563"/>
          </a:xfrm>
        </p:spPr>
        <p:txBody>
          <a:bodyPr/>
          <a:lstStyle/>
          <a:p>
            <a:r>
              <a:rPr lang="en-GB" dirty="0"/>
              <a:t>User engagement</a:t>
            </a:r>
          </a:p>
        </p:txBody>
      </p:sp>
      <p:sp>
        <p:nvSpPr>
          <p:cNvPr id="4" name="Slide Number Placeholder 3">
            <a:extLst>
              <a:ext uri="{FF2B5EF4-FFF2-40B4-BE49-F238E27FC236}">
                <a16:creationId xmlns:a16="http://schemas.microsoft.com/office/drawing/2014/main" xmlns="" id="{251F4CD5-21FE-314F-8E87-7DBB2CD57997}"/>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3428033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2746208" y="134218"/>
            <a:ext cx="7886700" cy="752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a:t>WP3 engaging with stakeholders</a:t>
            </a:r>
            <a:endParaRPr/>
          </a:p>
        </p:txBody>
      </p:sp>
      <p:sp>
        <p:nvSpPr>
          <p:cNvPr id="298" name="Shape 298"/>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24</a:t>
            </a:fld>
            <a:endParaRPr/>
          </a:p>
        </p:txBody>
      </p:sp>
      <p:pic>
        <p:nvPicPr>
          <p:cNvPr id="299" name="Shape 299"/>
          <p:cNvPicPr preferRelativeResize="0"/>
          <p:nvPr/>
        </p:nvPicPr>
        <p:blipFill rotWithShape="1">
          <a:blip r:embed="rId3">
            <a:alphaModFix/>
          </a:blip>
          <a:srcRect l="4260" t="11235" r="4315" b="2207"/>
          <a:stretch/>
        </p:blipFill>
        <p:spPr>
          <a:xfrm>
            <a:off x="5284275" y="4383650"/>
            <a:ext cx="3230950" cy="1640700"/>
          </a:xfrm>
          <a:prstGeom prst="rect">
            <a:avLst/>
          </a:prstGeom>
          <a:noFill/>
          <a:ln>
            <a:noFill/>
          </a:ln>
        </p:spPr>
      </p:pic>
      <p:pic>
        <p:nvPicPr>
          <p:cNvPr id="300" name="Shape 300"/>
          <p:cNvPicPr preferRelativeResize="0"/>
          <p:nvPr/>
        </p:nvPicPr>
        <p:blipFill rotWithShape="1">
          <a:blip r:embed="rId4">
            <a:alphaModFix/>
          </a:blip>
          <a:srcRect t="22858" r="52446" b="-1735"/>
          <a:stretch/>
        </p:blipFill>
        <p:spPr>
          <a:xfrm>
            <a:off x="4769738" y="4018562"/>
            <a:ext cx="4144425" cy="365100"/>
          </a:xfrm>
          <a:prstGeom prst="rect">
            <a:avLst/>
          </a:prstGeom>
          <a:noFill/>
          <a:ln>
            <a:noFill/>
          </a:ln>
        </p:spPr>
      </p:pic>
      <p:pic>
        <p:nvPicPr>
          <p:cNvPr id="301" name="Shape 301"/>
          <p:cNvPicPr preferRelativeResize="0"/>
          <p:nvPr/>
        </p:nvPicPr>
        <p:blipFill>
          <a:blip r:embed="rId5">
            <a:alphaModFix/>
          </a:blip>
          <a:stretch>
            <a:fillRect/>
          </a:stretch>
        </p:blipFill>
        <p:spPr>
          <a:xfrm>
            <a:off x="2547925" y="1143575"/>
            <a:ext cx="4048125" cy="885825"/>
          </a:xfrm>
          <a:prstGeom prst="rect">
            <a:avLst/>
          </a:prstGeom>
          <a:noFill/>
          <a:ln>
            <a:noFill/>
          </a:ln>
        </p:spPr>
      </p:pic>
      <p:pic>
        <p:nvPicPr>
          <p:cNvPr id="302" name="Shape 302"/>
          <p:cNvPicPr preferRelativeResize="0"/>
          <p:nvPr/>
        </p:nvPicPr>
        <p:blipFill>
          <a:blip r:embed="rId6">
            <a:alphaModFix/>
          </a:blip>
          <a:stretch>
            <a:fillRect/>
          </a:stretch>
        </p:blipFill>
        <p:spPr>
          <a:xfrm>
            <a:off x="214325" y="2029400"/>
            <a:ext cx="8562975" cy="1781175"/>
          </a:xfrm>
          <a:prstGeom prst="rect">
            <a:avLst/>
          </a:prstGeom>
          <a:noFill/>
          <a:ln>
            <a:noFill/>
          </a:ln>
        </p:spPr>
      </p:pic>
      <p:pic>
        <p:nvPicPr>
          <p:cNvPr id="303" name="Shape 303"/>
          <p:cNvPicPr preferRelativeResize="0"/>
          <p:nvPr/>
        </p:nvPicPr>
        <p:blipFill>
          <a:blip r:embed="rId7">
            <a:alphaModFix/>
          </a:blip>
          <a:stretch>
            <a:fillRect/>
          </a:stretch>
        </p:blipFill>
        <p:spPr>
          <a:xfrm>
            <a:off x="76188" y="3991400"/>
            <a:ext cx="4661670" cy="1046862"/>
          </a:xfrm>
          <a:prstGeom prst="rect">
            <a:avLst/>
          </a:prstGeom>
          <a:noFill/>
          <a:ln>
            <a:noFill/>
          </a:ln>
        </p:spPr>
      </p:pic>
      <p:sp>
        <p:nvSpPr>
          <p:cNvPr id="11" name="TextBox 10">
            <a:extLst>
              <a:ext uri="{FF2B5EF4-FFF2-40B4-BE49-F238E27FC236}">
                <a16:creationId xmlns:a16="http://schemas.microsoft.com/office/drawing/2014/main" xmlns="" id="{BC891CF7-40B4-1D40-9074-4961430F27D5}"/>
              </a:ext>
            </a:extLst>
          </p:cNvPr>
          <p:cNvSpPr txBox="1"/>
          <p:nvPr/>
        </p:nvSpPr>
        <p:spPr>
          <a:xfrm>
            <a:off x="-9538" y="5248738"/>
            <a:ext cx="5114925" cy="776187"/>
          </a:xfrm>
          <a:prstGeom prst="rect">
            <a:avLst/>
          </a:prstGeom>
          <a:solidFill>
            <a:srgbClr val="FF0000"/>
          </a:solidFill>
          <a:ln>
            <a:solidFill>
              <a:srgbClr val="FF0000"/>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46616" tIns="0" rIns="0" bIns="0" numCol="1" spcCol="1270" anchor="ctr" anchorCtr="0">
            <a:normAutofit/>
          </a:bodyPr>
          <a:lstStyle/>
          <a:p>
            <a:pPr marL="0" lvl="0" indent="0" algn="ctr" defTabSz="711200">
              <a:lnSpc>
                <a:spcPct val="90000"/>
              </a:lnSpc>
              <a:spcBef>
                <a:spcPct val="0"/>
              </a:spcBef>
              <a:spcAft>
                <a:spcPct val="35000"/>
              </a:spcAft>
              <a:buNone/>
            </a:pPr>
            <a:r>
              <a:rPr lang="en-US" sz="2800" kern="1200" dirty="0">
                <a:solidFill>
                  <a:schemeClr val="bg1"/>
                </a:solidFill>
              </a:rPr>
              <a:t>Two hands-on workshops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757935-88AE-6849-AED4-7554D65D195D}"/>
              </a:ext>
            </a:extLst>
          </p:cNvPr>
          <p:cNvSpPr>
            <a:spLocks noGrp="1"/>
          </p:cNvSpPr>
          <p:nvPr>
            <p:ph type="title"/>
          </p:nvPr>
        </p:nvSpPr>
        <p:spPr/>
        <p:txBody>
          <a:bodyPr/>
          <a:lstStyle/>
          <a:p>
            <a:r>
              <a:rPr lang="en-GB" dirty="0"/>
              <a:t>Next steps</a:t>
            </a:r>
          </a:p>
        </p:txBody>
      </p:sp>
      <p:sp>
        <p:nvSpPr>
          <p:cNvPr id="3" name="Text Placeholder 2">
            <a:extLst>
              <a:ext uri="{FF2B5EF4-FFF2-40B4-BE49-F238E27FC236}">
                <a16:creationId xmlns:a16="http://schemas.microsoft.com/office/drawing/2014/main" xmlns="" id="{72A8CC35-001A-8E4E-9F78-D6D252B11B3F}"/>
              </a:ext>
            </a:extLst>
          </p:cNvPr>
          <p:cNvSpPr>
            <a:spLocks noGrp="1"/>
          </p:cNvSpPr>
          <p:nvPr>
            <p:ph type="body" idx="1"/>
          </p:nvPr>
        </p:nvSpPr>
        <p:spPr>
          <a:xfrm>
            <a:off x="628649" y="1228725"/>
            <a:ext cx="8201025" cy="4829175"/>
          </a:xfrm>
        </p:spPr>
        <p:txBody>
          <a:bodyPr>
            <a:normAutofit/>
          </a:bodyPr>
          <a:lstStyle/>
          <a:p>
            <a:pPr marL="50800" indent="0">
              <a:buNone/>
            </a:pPr>
            <a:r>
              <a:rPr lang="en-GB" dirty="0"/>
              <a:t>Engage with the broader community</a:t>
            </a:r>
          </a:p>
          <a:p>
            <a:pPr>
              <a:buFont typeface="Arial" panose="020B0604020202020204" pitchFamily="34" charset="0"/>
              <a:buChar char="•"/>
            </a:pPr>
            <a:r>
              <a:rPr lang="en-GB" sz="2400" dirty="0"/>
              <a:t>External experts for 3.1 on policy recommendations</a:t>
            </a:r>
          </a:p>
          <a:p>
            <a:pPr marL="50800" indent="0">
              <a:buNone/>
            </a:pPr>
            <a:endParaRPr lang="en-GB" dirty="0"/>
          </a:p>
          <a:p>
            <a:pPr marL="50800" indent="0">
              <a:lnSpc>
                <a:spcPct val="100000"/>
              </a:lnSpc>
              <a:buNone/>
            </a:pPr>
            <a:r>
              <a:rPr lang="en-US" dirty="0"/>
              <a:t>Open Consultation for OS Monitor</a:t>
            </a:r>
          </a:p>
          <a:p>
            <a:pPr marL="558800" indent="-457200">
              <a:lnSpc>
                <a:spcPct val="100000"/>
              </a:lnSpc>
              <a:spcBef>
                <a:spcPts val="0"/>
              </a:spcBef>
              <a:buSzPts val="2000"/>
            </a:pPr>
            <a:r>
              <a:rPr lang="en-US" sz="2400" dirty="0"/>
              <a:t>Further interaction with </a:t>
            </a:r>
            <a:r>
              <a:rPr lang="en-US" sz="2400" dirty="0" err="1"/>
              <a:t>EOSCpilot</a:t>
            </a:r>
            <a:r>
              <a:rPr lang="en-US" sz="2400" dirty="0"/>
              <a:t> partners</a:t>
            </a:r>
          </a:p>
          <a:p>
            <a:pPr marL="558800" indent="-457200">
              <a:lnSpc>
                <a:spcPct val="100000"/>
              </a:lnSpc>
              <a:spcBef>
                <a:spcPts val="0"/>
              </a:spcBef>
              <a:buSzPts val="2000"/>
            </a:pPr>
            <a:r>
              <a:rPr lang="en-US" sz="2400" dirty="0"/>
              <a:t>Webinars and workshops</a:t>
            </a:r>
          </a:p>
          <a:p>
            <a:pPr marL="558800" indent="-457200">
              <a:lnSpc>
                <a:spcPct val="100000"/>
              </a:lnSpc>
              <a:spcBef>
                <a:spcPts val="0"/>
              </a:spcBef>
              <a:buSzPts val="2000"/>
            </a:pPr>
            <a:r>
              <a:rPr lang="en-US" sz="2400" dirty="0" err="1"/>
              <a:t>OpenAIRE</a:t>
            </a:r>
            <a:r>
              <a:rPr lang="en-US" sz="2400" dirty="0"/>
              <a:t> NOADs</a:t>
            </a:r>
          </a:p>
          <a:p>
            <a:pPr marL="558800" indent="-457200">
              <a:lnSpc>
                <a:spcPct val="100000"/>
              </a:lnSpc>
              <a:spcBef>
                <a:spcPts val="0"/>
              </a:spcBef>
              <a:buSzPts val="2000"/>
            </a:pPr>
            <a:r>
              <a:rPr lang="en-US" sz="2400" dirty="0"/>
              <a:t>FORCE11 groups</a:t>
            </a:r>
          </a:p>
          <a:p>
            <a:pPr marL="558800" indent="-457200">
              <a:lnSpc>
                <a:spcPct val="100000"/>
              </a:lnSpc>
              <a:spcBef>
                <a:spcPts val="0"/>
              </a:spcBef>
              <a:buSzPts val="2000"/>
            </a:pPr>
            <a:r>
              <a:rPr lang="en-US" sz="2400" dirty="0"/>
              <a:t>GOFAIR assessing tools</a:t>
            </a:r>
          </a:p>
          <a:p>
            <a:pPr marL="558800" indent="-457200">
              <a:lnSpc>
                <a:spcPct val="100000"/>
              </a:lnSpc>
              <a:spcBef>
                <a:spcPts val="0"/>
              </a:spcBef>
              <a:buSzPts val="2000"/>
            </a:pPr>
            <a:r>
              <a:rPr lang="en-US" sz="2400" dirty="0"/>
              <a:t>…</a:t>
            </a:r>
            <a:endParaRPr lang="en-GB" dirty="0"/>
          </a:p>
        </p:txBody>
      </p:sp>
      <p:sp>
        <p:nvSpPr>
          <p:cNvPr id="4" name="Slide Number Placeholder 3">
            <a:extLst>
              <a:ext uri="{FF2B5EF4-FFF2-40B4-BE49-F238E27FC236}">
                <a16:creationId xmlns:a16="http://schemas.microsoft.com/office/drawing/2014/main" xmlns="" id="{7DF02AAD-9BE4-FF45-AFA6-8FE8D5C92C01}"/>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25</a:t>
            </a:fld>
            <a:endParaRPr lang="en-US"/>
          </a:p>
        </p:txBody>
      </p:sp>
    </p:spTree>
    <p:extLst>
      <p:ext uri="{BB962C8B-B14F-4D97-AF65-F5344CB8AC3E}">
        <p14:creationId xmlns:p14="http://schemas.microsoft.com/office/powerpoint/2010/main" val="469954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Shape 317"/>
          <p:cNvSpPr txBox="1">
            <a:spLocks noGrp="1"/>
          </p:cNvSpPr>
          <p:nvPr>
            <p:ph type="title"/>
          </p:nvPr>
        </p:nvSpPr>
        <p:spPr>
          <a:xfrm>
            <a:off x="2746200" y="134225"/>
            <a:ext cx="6397800" cy="752400"/>
          </a:xfrm>
          <a:prstGeom prst="rect">
            <a:avLst/>
          </a:prstGeom>
        </p:spPr>
        <p:txBody>
          <a:bodyPr spcFirstLastPara="1" wrap="square" lIns="91425" tIns="91425" rIns="91425" bIns="91425" anchor="ctr" anchorCtr="0">
            <a:normAutofit fontScale="90000"/>
          </a:bodyPr>
          <a:lstStyle/>
          <a:p>
            <a:pPr lvl="0"/>
            <a:r>
              <a:rPr lang="en-US" sz="2800" dirty="0"/>
              <a:t>In summary: Outcomes and Achievements</a:t>
            </a:r>
            <a:endParaRPr sz="2800" dirty="0"/>
          </a:p>
        </p:txBody>
      </p:sp>
      <p:sp>
        <p:nvSpPr>
          <p:cNvPr id="318" name="Shape 318"/>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rtl="0">
              <a:spcBef>
                <a:spcPts val="0"/>
              </a:spcBef>
              <a:spcAft>
                <a:spcPts val="0"/>
              </a:spcAft>
              <a:buClr>
                <a:srgbClr val="000000"/>
              </a:buClr>
              <a:buFont typeface="Arial"/>
              <a:buNone/>
            </a:pPr>
            <a:fld id="{00000000-1234-1234-1234-123412341234}" type="slidenum">
              <a:rPr lang="en-US"/>
              <a:t>26</a:t>
            </a:fld>
            <a:endParaRPr/>
          </a:p>
        </p:txBody>
      </p:sp>
      <p:graphicFrame>
        <p:nvGraphicFramePr>
          <p:cNvPr id="319" name="Shape 319"/>
          <p:cNvGraphicFramePr/>
          <p:nvPr/>
        </p:nvGraphicFramePr>
        <p:xfrm>
          <a:off x="680775" y="1122175"/>
          <a:ext cx="7834450" cy="4998600"/>
        </p:xfrm>
        <a:graphic>
          <a:graphicData uri="http://schemas.openxmlformats.org/drawingml/2006/table">
            <a:tbl>
              <a:tblPr>
                <a:noFill/>
                <a:tableStyleId>{5089B7C7-4161-459F-A0BA-B30AD9CAB60F}</a:tableStyleId>
              </a:tblPr>
              <a:tblGrid>
                <a:gridCol w="3891225">
                  <a:extLst>
                    <a:ext uri="{9D8B030D-6E8A-4147-A177-3AD203B41FA5}">
                      <a16:colId xmlns:a16="http://schemas.microsoft.com/office/drawing/2014/main" xmlns="" val="20000"/>
                    </a:ext>
                  </a:extLst>
                </a:gridCol>
                <a:gridCol w="3943225">
                  <a:extLst>
                    <a:ext uri="{9D8B030D-6E8A-4147-A177-3AD203B41FA5}">
                      <a16:colId xmlns:a16="http://schemas.microsoft.com/office/drawing/2014/main" xmlns="" val="20001"/>
                    </a:ext>
                  </a:extLst>
                </a:gridCol>
              </a:tblGrid>
              <a:tr h="425850">
                <a:tc>
                  <a:txBody>
                    <a:bodyPr/>
                    <a:lstStyle/>
                    <a:p>
                      <a:pPr marL="0" lvl="0" indent="0">
                        <a:spcBef>
                          <a:spcPts val="0"/>
                        </a:spcBef>
                        <a:spcAft>
                          <a:spcPts val="0"/>
                        </a:spcAft>
                        <a:buNone/>
                      </a:pPr>
                      <a:r>
                        <a:rPr lang="en-US" sz="2000" b="1">
                          <a:latin typeface="Calibri"/>
                          <a:ea typeface="Calibri"/>
                          <a:cs typeface="Calibri"/>
                          <a:sym typeface="Calibri"/>
                        </a:rPr>
                        <a:t>Outcomes</a:t>
                      </a:r>
                      <a:endParaRPr sz="2000" b="1">
                        <a:latin typeface="Calibri"/>
                        <a:ea typeface="Calibri"/>
                        <a:cs typeface="Calibri"/>
                        <a:sym typeface="Calibri"/>
                      </a:endParaRPr>
                    </a:p>
                  </a:txBody>
                  <a:tcPr marL="91425" marR="91425" marT="91425" marB="91425"/>
                </a:tc>
                <a:tc>
                  <a:txBody>
                    <a:bodyPr/>
                    <a:lstStyle/>
                    <a:p>
                      <a:pPr marL="0" lvl="0" indent="0">
                        <a:spcBef>
                          <a:spcPts val="0"/>
                        </a:spcBef>
                        <a:spcAft>
                          <a:spcPts val="0"/>
                        </a:spcAft>
                        <a:buNone/>
                      </a:pPr>
                      <a:r>
                        <a:rPr lang="en-US" sz="2000" b="1">
                          <a:latin typeface="Calibri"/>
                          <a:ea typeface="Calibri"/>
                          <a:cs typeface="Calibri"/>
                          <a:sym typeface="Calibri"/>
                        </a:rPr>
                        <a:t>Achievements </a:t>
                      </a:r>
                      <a:endParaRPr sz="2000" b="1">
                        <a:latin typeface="Calibri"/>
                        <a:ea typeface="Calibri"/>
                        <a:cs typeface="Calibri"/>
                        <a:sym typeface="Calibri"/>
                      </a:endParaRPr>
                    </a:p>
                  </a:txBody>
                  <a:tcPr marL="91425" marR="91425" marT="91425" marB="91425"/>
                </a:tc>
                <a:extLst>
                  <a:ext uri="{0D108BD9-81ED-4DB2-BD59-A6C34878D82A}">
                    <a16:rowId xmlns:a16="http://schemas.microsoft.com/office/drawing/2014/main" xmlns="" val="10000"/>
                  </a:ext>
                </a:extLst>
              </a:tr>
              <a:tr h="1357050">
                <a:tc>
                  <a:txBody>
                    <a:bodyPr/>
                    <a:lstStyle/>
                    <a:p>
                      <a:pPr marL="0" lvl="0" indent="0">
                        <a:spcBef>
                          <a:spcPts val="0"/>
                        </a:spcBef>
                        <a:spcAft>
                          <a:spcPts val="0"/>
                        </a:spcAft>
                        <a:buNone/>
                      </a:pPr>
                      <a:r>
                        <a:rPr lang="en-US" sz="2000" b="1">
                          <a:latin typeface="Calibri"/>
                          <a:ea typeface="Calibri"/>
                          <a:cs typeface="Calibri"/>
                          <a:sym typeface="Calibri"/>
                        </a:rPr>
                        <a:t>EU policies Mapping</a:t>
                      </a:r>
                      <a:endParaRPr sz="2000" b="1">
                        <a:latin typeface="Calibri"/>
                        <a:ea typeface="Calibri"/>
                        <a:cs typeface="Calibri"/>
                        <a:sym typeface="Calibri"/>
                      </a:endParaRPr>
                    </a:p>
                  </a:txBody>
                  <a:tcPr marL="91425" marR="91425" marT="91425" marB="91425"/>
                </a:tc>
                <a:tc>
                  <a:txBody>
                    <a:bodyPr/>
                    <a:lstStyle/>
                    <a:p>
                      <a:pPr marL="0" lvl="0" indent="0">
                        <a:spcBef>
                          <a:spcPts val="0"/>
                        </a:spcBef>
                        <a:spcAft>
                          <a:spcPts val="0"/>
                        </a:spcAft>
                        <a:buNone/>
                      </a:pPr>
                      <a:r>
                        <a:rPr lang="en-US" sz="2000" dirty="0">
                          <a:latin typeface="Calibri"/>
                          <a:ea typeface="Calibri"/>
                          <a:cs typeface="Calibri"/>
                          <a:sym typeface="Calibri"/>
                        </a:rPr>
                        <a:t>Elucidation of the </a:t>
                      </a:r>
                      <a:r>
                        <a:rPr lang="en-US" sz="2000" b="1" dirty="0">
                          <a:latin typeface="Calibri"/>
                          <a:ea typeface="Calibri"/>
                          <a:cs typeface="Calibri"/>
                          <a:sym typeface="Calibri"/>
                        </a:rPr>
                        <a:t>EU policy landscape</a:t>
                      </a:r>
                      <a:r>
                        <a:rPr lang="en-US" sz="2000" dirty="0">
                          <a:latin typeface="Calibri"/>
                          <a:ea typeface="Calibri"/>
                          <a:cs typeface="Calibri"/>
                          <a:sym typeface="Calibri"/>
                        </a:rPr>
                        <a:t> and understanding of its </a:t>
                      </a:r>
                      <a:r>
                        <a:rPr lang="en-US" sz="2000" b="1" dirty="0">
                          <a:latin typeface="Calibri"/>
                          <a:ea typeface="Calibri"/>
                          <a:cs typeface="Calibri"/>
                          <a:sym typeface="Calibri"/>
                        </a:rPr>
                        <a:t>relationship with institutional and </a:t>
                      </a:r>
                      <a:r>
                        <a:rPr lang="en-US" sz="2000" b="1" dirty="0" err="1">
                          <a:latin typeface="Calibri"/>
                          <a:ea typeface="Calibri"/>
                          <a:cs typeface="Calibri"/>
                          <a:sym typeface="Calibri"/>
                        </a:rPr>
                        <a:t>organisational</a:t>
                      </a:r>
                      <a:r>
                        <a:rPr lang="en-US" sz="2000" b="1" dirty="0">
                          <a:latin typeface="Calibri"/>
                          <a:ea typeface="Calibri"/>
                          <a:cs typeface="Calibri"/>
                          <a:sym typeface="Calibri"/>
                        </a:rPr>
                        <a:t> policies</a:t>
                      </a:r>
                      <a:endParaRPr sz="2000" b="1" dirty="0">
                        <a:latin typeface="Calibri"/>
                        <a:ea typeface="Calibri"/>
                        <a:cs typeface="Calibri"/>
                        <a:sym typeface="Calibri"/>
                      </a:endParaRPr>
                    </a:p>
                  </a:txBody>
                  <a:tcPr marL="91425" marR="91425" marT="91425" marB="91425"/>
                </a:tc>
                <a:extLst>
                  <a:ext uri="{0D108BD9-81ED-4DB2-BD59-A6C34878D82A}">
                    <a16:rowId xmlns:a16="http://schemas.microsoft.com/office/drawing/2014/main" xmlns="" val="10001"/>
                  </a:ext>
                </a:extLst>
              </a:tr>
              <a:tr h="958200">
                <a:tc>
                  <a:txBody>
                    <a:bodyPr/>
                    <a:lstStyle/>
                    <a:p>
                      <a:pPr marL="0" lvl="0" indent="0">
                        <a:spcBef>
                          <a:spcPts val="0"/>
                        </a:spcBef>
                        <a:spcAft>
                          <a:spcPts val="0"/>
                        </a:spcAft>
                        <a:buNone/>
                      </a:pPr>
                      <a:r>
                        <a:rPr lang="en-US" sz="2000" b="1">
                          <a:latin typeface="Calibri"/>
                          <a:ea typeface="Calibri"/>
                          <a:cs typeface="Calibri"/>
                          <a:sym typeface="Calibri"/>
                        </a:rPr>
                        <a:t>High level policy recommendations</a:t>
                      </a:r>
                      <a:endParaRPr sz="2000" b="1">
                        <a:latin typeface="Calibri"/>
                        <a:ea typeface="Calibri"/>
                        <a:cs typeface="Calibri"/>
                        <a:sym typeface="Calibri"/>
                      </a:endParaRPr>
                    </a:p>
                  </a:txBody>
                  <a:tcPr marL="91425" marR="91425" marT="91425" marB="91425"/>
                </a:tc>
                <a:tc>
                  <a:txBody>
                    <a:bodyPr/>
                    <a:lstStyle/>
                    <a:p>
                      <a:pPr marL="0" lvl="0" indent="0">
                        <a:spcBef>
                          <a:spcPts val="0"/>
                        </a:spcBef>
                        <a:spcAft>
                          <a:spcPts val="0"/>
                        </a:spcAft>
                        <a:buNone/>
                      </a:pPr>
                      <a:r>
                        <a:rPr lang="en-US" sz="2000" dirty="0">
                          <a:latin typeface="Calibri"/>
                          <a:ea typeface="Calibri"/>
                          <a:cs typeface="Calibri"/>
                          <a:sym typeface="Calibri"/>
                        </a:rPr>
                        <a:t>Concrete and </a:t>
                      </a:r>
                      <a:r>
                        <a:rPr lang="en-US" sz="2000" b="1" dirty="0">
                          <a:latin typeface="Calibri"/>
                          <a:ea typeface="Calibri"/>
                          <a:cs typeface="Calibri"/>
                          <a:sym typeface="Calibri"/>
                        </a:rPr>
                        <a:t>workable suggestion</a:t>
                      </a:r>
                      <a:r>
                        <a:rPr lang="en-US" sz="2000" dirty="0">
                          <a:latin typeface="Calibri"/>
                          <a:ea typeface="Calibri"/>
                          <a:cs typeface="Calibri"/>
                          <a:sym typeface="Calibri"/>
                        </a:rPr>
                        <a:t>s in relation to the </a:t>
                      </a:r>
                      <a:r>
                        <a:rPr lang="en-US" sz="2000" b="1" dirty="0">
                          <a:latin typeface="Calibri"/>
                          <a:ea typeface="Calibri"/>
                          <a:cs typeface="Calibri"/>
                          <a:sym typeface="Calibri"/>
                        </a:rPr>
                        <a:t>improvement of EU policies on Open Science</a:t>
                      </a:r>
                      <a:endParaRPr sz="2000" b="1" dirty="0">
                        <a:latin typeface="Calibri"/>
                        <a:ea typeface="Calibri"/>
                        <a:cs typeface="Calibri"/>
                        <a:sym typeface="Calibri"/>
                      </a:endParaRPr>
                    </a:p>
                  </a:txBody>
                  <a:tcPr marL="91425" marR="91425" marT="91425" marB="91425"/>
                </a:tc>
                <a:extLst>
                  <a:ext uri="{0D108BD9-81ED-4DB2-BD59-A6C34878D82A}">
                    <a16:rowId xmlns:a16="http://schemas.microsoft.com/office/drawing/2014/main" xmlns="" val="10002"/>
                  </a:ext>
                </a:extLst>
              </a:tr>
              <a:tr h="1756725">
                <a:tc>
                  <a:txBody>
                    <a:bodyPr/>
                    <a:lstStyle/>
                    <a:p>
                      <a:pPr marL="0" lvl="0" indent="0">
                        <a:spcBef>
                          <a:spcPts val="0"/>
                        </a:spcBef>
                        <a:spcAft>
                          <a:spcPts val="0"/>
                        </a:spcAft>
                        <a:buNone/>
                      </a:pPr>
                      <a:r>
                        <a:rPr lang="en-US" sz="2000" b="1">
                          <a:latin typeface="Calibri"/>
                          <a:ea typeface="Calibri"/>
                          <a:cs typeface="Calibri"/>
                          <a:sym typeface="Calibri"/>
                        </a:rPr>
                        <a:t>Review of policy monitoring initiatives</a:t>
                      </a:r>
                      <a:endParaRPr sz="2000" b="1">
                        <a:latin typeface="Calibri"/>
                        <a:ea typeface="Calibri"/>
                        <a:cs typeface="Calibri"/>
                        <a:sym typeface="Calibri"/>
                      </a:endParaRPr>
                    </a:p>
                  </a:txBody>
                  <a:tcPr marL="91425" marR="91425" marT="91425" marB="91425"/>
                </a:tc>
                <a:tc>
                  <a:txBody>
                    <a:bodyPr/>
                    <a:lstStyle/>
                    <a:p>
                      <a:pPr marL="0" lvl="0" indent="0">
                        <a:spcBef>
                          <a:spcPts val="0"/>
                        </a:spcBef>
                        <a:spcAft>
                          <a:spcPts val="0"/>
                        </a:spcAft>
                        <a:buNone/>
                      </a:pPr>
                      <a:r>
                        <a:rPr lang="en-US" sz="2000" b="1" dirty="0">
                          <a:latin typeface="Calibri"/>
                          <a:ea typeface="Calibri"/>
                          <a:cs typeface="Calibri"/>
                          <a:sym typeface="Calibri"/>
                        </a:rPr>
                        <a:t>Understanding, clarification and presentation</a:t>
                      </a:r>
                      <a:r>
                        <a:rPr lang="en-US" sz="2000" dirty="0">
                          <a:latin typeface="Calibri"/>
                          <a:ea typeface="Calibri"/>
                          <a:cs typeface="Calibri"/>
                          <a:sym typeface="Calibri"/>
                        </a:rPr>
                        <a:t> of the</a:t>
                      </a:r>
                      <a:r>
                        <a:rPr lang="en-US" sz="2000" b="1" dirty="0">
                          <a:latin typeface="Calibri"/>
                          <a:ea typeface="Calibri"/>
                          <a:cs typeface="Calibri"/>
                          <a:sym typeface="Calibri"/>
                        </a:rPr>
                        <a:t> core policy monitoring initiatives and mechanisms</a:t>
                      </a:r>
                      <a:r>
                        <a:rPr lang="en-US" sz="2000" dirty="0">
                          <a:latin typeface="Calibri"/>
                          <a:ea typeface="Calibri"/>
                          <a:cs typeface="Calibri"/>
                          <a:sym typeface="Calibri"/>
                        </a:rPr>
                        <a:t> in order to advance them into their next stage of development</a:t>
                      </a:r>
                      <a:endParaRPr sz="2000" dirty="0">
                        <a:latin typeface="Calibri"/>
                        <a:ea typeface="Calibri"/>
                        <a:cs typeface="Calibri"/>
                        <a:sym typeface="Calibri"/>
                      </a:endParaRPr>
                    </a:p>
                  </a:txBody>
                  <a:tcPr marL="91425" marR="91425" marT="91425" marB="91425"/>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13439172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a:spLocks noGrp="1"/>
          </p:cNvSpPr>
          <p:nvPr>
            <p:ph type="dt" idx="10"/>
          </p:nvPr>
        </p:nvSpPr>
        <p:spPr>
          <a:xfrm>
            <a:off x="628650" y="6356351"/>
            <a:ext cx="1334904"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0" i="0" u="none" strike="noStrike" cap="none">
                <a:solidFill>
                  <a:srgbClr val="888888"/>
                </a:solidFill>
                <a:latin typeface="Calibri"/>
                <a:ea typeface="Calibri"/>
                <a:cs typeface="Calibri"/>
                <a:sym typeface="Calibri"/>
              </a:rPr>
              <a:t>www.eoscpilot.eu</a:t>
            </a:r>
            <a:endParaRPr sz="1200" b="0" i="0" u="none" strike="noStrike" cap="none">
              <a:solidFill>
                <a:srgbClr val="888888"/>
              </a:solidFill>
              <a:latin typeface="Calibri"/>
              <a:ea typeface="Calibri"/>
              <a:cs typeface="Calibri"/>
              <a:sym typeface="Calibri"/>
            </a:endParaRPr>
          </a:p>
        </p:txBody>
      </p:sp>
      <p:sp>
        <p:nvSpPr>
          <p:cNvPr id="333" name="Shape 333"/>
          <p:cNvSpPr txBox="1">
            <a:spLocks noGrp="1"/>
          </p:cNvSpPr>
          <p:nvPr>
            <p:ph type="ftr" idx="11"/>
          </p:nvPr>
        </p:nvSpPr>
        <p:spPr>
          <a:xfrm>
            <a:off x="2136808" y="6356351"/>
            <a:ext cx="5236144" cy="3651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dirty="0">
                <a:solidFill>
                  <a:srgbClr val="888888"/>
                </a:solidFill>
                <a:latin typeface="Calibri"/>
                <a:ea typeface="Calibri"/>
                <a:cs typeface="Calibri"/>
                <a:sym typeface="Calibri"/>
              </a:rPr>
              <a:t>The European Open Science Cloud for Research pilot project is funded by the European Commission, DG Research &amp; Innovation under contract no. 739563</a:t>
            </a:r>
            <a:endParaRPr dirty="0"/>
          </a:p>
        </p:txBody>
      </p:sp>
      <p:sp>
        <p:nvSpPr>
          <p:cNvPr id="334" name="Shape 334"/>
          <p:cNvSpPr txBox="1">
            <a:spLocks noGrp="1"/>
          </p:cNvSpPr>
          <p:nvPr>
            <p:ph type="sldNum" idx="12"/>
          </p:nvPr>
        </p:nvSpPr>
        <p:spPr>
          <a:xfrm>
            <a:off x="7372952" y="6356351"/>
            <a:ext cx="1142398"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0" i="0" u="none" strike="noStrike" cap="none">
                <a:solidFill>
                  <a:srgbClr val="888888"/>
                </a:solidFill>
                <a:latin typeface="Calibri"/>
                <a:ea typeface="Calibri"/>
                <a:cs typeface="Calibri"/>
                <a:sym typeface="Calibri"/>
              </a:rPr>
              <a:t>27</a:t>
            </a:fld>
            <a:endParaRPr sz="1200" b="0" i="0" u="none" strike="noStrike" cap="none">
              <a:solidFill>
                <a:srgbClr val="888888"/>
              </a:solidFill>
              <a:latin typeface="Calibri"/>
              <a:ea typeface="Calibri"/>
              <a:cs typeface="Calibri"/>
              <a:sym typeface="Calibri"/>
            </a:endParaRPr>
          </a:p>
        </p:txBody>
      </p:sp>
      <p:sp>
        <p:nvSpPr>
          <p:cNvPr id="335" name="Shape 335"/>
          <p:cNvSpPr txBox="1">
            <a:spLocks noGrp="1"/>
          </p:cNvSpPr>
          <p:nvPr>
            <p:ph type="title"/>
          </p:nvPr>
        </p:nvSpPr>
        <p:spPr>
          <a:xfrm>
            <a:off x="166638" y="2790692"/>
            <a:ext cx="4877001" cy="1325563"/>
          </a:xfrm>
          <a:prstGeom prst="rect">
            <a:avLst/>
          </a:prstGeom>
          <a:noFill/>
          <a:ln>
            <a:noFill/>
          </a:ln>
        </p:spPr>
        <p:txBody>
          <a:bodyPr spcFirstLastPara="1" wrap="square" lIns="91425" tIns="45700" rIns="91425" bIns="45700" anchor="ctr" anchorCtr="0">
            <a:noAutofit/>
          </a:bodyPr>
          <a:lstStyle/>
          <a:p>
            <a:pPr marL="0" marR="0" lvl="0" indent="0" algn="l" rtl="0">
              <a:lnSpc>
                <a:spcPct val="90000"/>
              </a:lnSpc>
              <a:spcBef>
                <a:spcPts val="0"/>
              </a:spcBef>
              <a:spcAft>
                <a:spcPts val="0"/>
              </a:spcAft>
              <a:buClr>
                <a:schemeClr val="lt1"/>
              </a:buClr>
              <a:buSzPts val="4400"/>
              <a:buFont typeface="Calibri"/>
              <a:buNone/>
            </a:pPr>
            <a:r>
              <a:rPr lang="en-US" b="1" dirty="0">
                <a:solidFill>
                  <a:srgbClr val="434343"/>
                </a:solidFill>
              </a:rPr>
              <a:t>Thank you!</a:t>
            </a:r>
            <a:endParaRPr sz="4400" b="1" i="0" u="none" strike="noStrike" cap="none" dirty="0">
              <a:solidFill>
                <a:srgbClr val="43434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2746202" y="134225"/>
            <a:ext cx="5769000" cy="752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WP3 – Objectives and structure</a:t>
            </a:r>
            <a:endParaRPr dirty="0"/>
          </a:p>
        </p:txBody>
      </p:sp>
      <p:sp>
        <p:nvSpPr>
          <p:cNvPr id="91" name="Shape 91"/>
          <p:cNvSpPr txBox="1">
            <a:spLocks noGrp="1"/>
          </p:cNvSpPr>
          <p:nvPr>
            <p:ph type="body" idx="1"/>
          </p:nvPr>
        </p:nvSpPr>
        <p:spPr>
          <a:xfrm>
            <a:off x="371475" y="1071563"/>
            <a:ext cx="8472725" cy="4918312"/>
          </a:xfrm>
          <a:prstGeom prst="rect">
            <a:avLst/>
          </a:prstGeom>
        </p:spPr>
        <p:txBody>
          <a:bodyPr spcFirstLastPara="1" wrap="square" lIns="91425" tIns="91425" rIns="91425" bIns="91425" anchor="t" anchorCtr="0">
            <a:noAutofit/>
          </a:bodyPr>
          <a:lstStyle/>
          <a:p>
            <a:pPr marL="177800" lvl="0" indent="0" rtl="0">
              <a:spcBef>
                <a:spcPts val="0"/>
              </a:spcBef>
              <a:spcAft>
                <a:spcPts val="0"/>
              </a:spcAft>
              <a:buClr>
                <a:schemeClr val="dk1"/>
              </a:buClr>
              <a:buSzPts val="2800"/>
              <a:buFont typeface="Calibri"/>
              <a:buNone/>
            </a:pPr>
            <a:endParaRPr dirty="0"/>
          </a:p>
          <a:p>
            <a:pPr marL="565150" lvl="0" indent="-514350" rtl="0">
              <a:spcBef>
                <a:spcPts val="0"/>
              </a:spcBef>
              <a:spcAft>
                <a:spcPts val="0"/>
              </a:spcAft>
              <a:buSzPts val="2800"/>
              <a:buFont typeface="+mj-lt"/>
              <a:buAutoNum type="arabicPeriod"/>
            </a:pPr>
            <a:r>
              <a:rPr lang="en-US" dirty="0"/>
              <a:t>Build a </a:t>
            </a:r>
            <a:r>
              <a:rPr lang="en-US" b="1" dirty="0"/>
              <a:t>European policy framework for EOSC</a:t>
            </a:r>
          </a:p>
          <a:p>
            <a:pPr marL="965200" lvl="1" indent="-457200">
              <a:spcBef>
                <a:spcPts val="0"/>
              </a:spcBef>
              <a:buSzPts val="2800"/>
              <a:buFont typeface="Helvetica" pitchFamily="2" charset="0"/>
              <a:buChar char="⁃"/>
            </a:pPr>
            <a:r>
              <a:rPr lang="en-US" dirty="0"/>
              <a:t>to be used in rules/principles of engagement &amp; governance</a:t>
            </a:r>
          </a:p>
          <a:p>
            <a:pPr marL="565150" lvl="0" indent="-514350" rtl="0">
              <a:spcBef>
                <a:spcPts val="0"/>
              </a:spcBef>
              <a:spcAft>
                <a:spcPts val="0"/>
              </a:spcAft>
              <a:buSzPts val="2800"/>
              <a:buFont typeface="+mj-lt"/>
              <a:buAutoNum type="arabicPeriod"/>
            </a:pPr>
            <a:r>
              <a:rPr lang="en-US" dirty="0"/>
              <a:t>Provide </a:t>
            </a:r>
            <a:r>
              <a:rPr lang="en-US" b="1" dirty="0"/>
              <a:t>tools</a:t>
            </a:r>
            <a:r>
              <a:rPr lang="en-US" dirty="0"/>
              <a:t> for</a:t>
            </a:r>
            <a:endParaRPr dirty="0"/>
          </a:p>
          <a:p>
            <a:pPr lvl="1" rtl="0">
              <a:spcBef>
                <a:spcPts val="0"/>
              </a:spcBef>
              <a:spcAft>
                <a:spcPts val="0"/>
              </a:spcAft>
              <a:buSzPts val="2400"/>
              <a:buFont typeface="Calibri" panose="020F0502020204030204" pitchFamily="34" charset="0"/>
              <a:buChar char="-"/>
            </a:pPr>
            <a:r>
              <a:rPr lang="en-US" dirty="0"/>
              <a:t>recording policies (machine readable solutions)</a:t>
            </a:r>
            <a:endParaRPr dirty="0"/>
          </a:p>
          <a:p>
            <a:pPr lvl="1" rtl="0">
              <a:spcBef>
                <a:spcPts val="0"/>
              </a:spcBef>
              <a:spcAft>
                <a:spcPts val="0"/>
              </a:spcAft>
              <a:buSzPts val="2400"/>
              <a:buFont typeface="Calibri" panose="020F0502020204030204" pitchFamily="34" charset="0"/>
              <a:buChar char="-"/>
            </a:pPr>
            <a:r>
              <a:rPr lang="en-US" dirty="0"/>
              <a:t>monitoring OS policy implementation</a:t>
            </a:r>
            <a:endParaRPr dirty="0"/>
          </a:p>
          <a:p>
            <a:pPr marL="0" lvl="0" indent="0" rtl="0">
              <a:spcBef>
                <a:spcPts val="0"/>
              </a:spcBef>
              <a:spcAft>
                <a:spcPts val="0"/>
              </a:spcAft>
              <a:buNone/>
            </a:pPr>
            <a:endParaRPr b="1" dirty="0"/>
          </a:p>
          <a:p>
            <a:pPr marL="50800" lvl="0" indent="0">
              <a:spcBef>
                <a:spcPts val="0"/>
              </a:spcBef>
              <a:buNone/>
            </a:pPr>
            <a:r>
              <a:rPr lang="en-US" b="1" dirty="0"/>
              <a:t>Engage stakeholders</a:t>
            </a:r>
            <a:r>
              <a:rPr lang="en-US" dirty="0"/>
              <a:t> ensuring that </a:t>
            </a:r>
            <a:r>
              <a:rPr lang="en-US" b="1" dirty="0"/>
              <a:t>all requirements are met</a:t>
            </a:r>
          </a:p>
          <a:p>
            <a:pPr marL="50800" indent="0">
              <a:spcBef>
                <a:spcPts val="0"/>
              </a:spcBef>
              <a:buNone/>
            </a:pPr>
            <a:endParaRPr lang="en-US" dirty="0"/>
          </a:p>
          <a:p>
            <a:pPr marL="50800" lvl="0" indent="0" rtl="0">
              <a:spcBef>
                <a:spcPts val="0"/>
              </a:spcBef>
              <a:spcAft>
                <a:spcPts val="0"/>
              </a:spcAft>
              <a:buSzPts val="2800"/>
              <a:buNone/>
            </a:pPr>
            <a:endParaRPr lang="en-US" b="1" dirty="0"/>
          </a:p>
          <a:p>
            <a:pPr marL="50800" indent="0">
              <a:spcBef>
                <a:spcPts val="0"/>
              </a:spcBef>
              <a:buNone/>
            </a:pPr>
            <a:endParaRPr lang="en-US" dirty="0"/>
          </a:p>
          <a:p>
            <a:pPr marL="50800" lvl="0" indent="0" rtl="0">
              <a:spcBef>
                <a:spcPts val="0"/>
              </a:spcBef>
              <a:spcAft>
                <a:spcPts val="0"/>
              </a:spcAft>
              <a:buSzPts val="2800"/>
              <a:buNone/>
            </a:pPr>
            <a:endParaRPr b="1" dirty="0"/>
          </a:p>
          <a:p>
            <a:pPr marL="0" lvl="0" indent="0">
              <a:spcBef>
                <a:spcPts val="1000"/>
              </a:spcBef>
              <a:spcAft>
                <a:spcPts val="0"/>
              </a:spcAft>
              <a:buNone/>
            </a:pPr>
            <a:endParaRPr dirty="0"/>
          </a:p>
        </p:txBody>
      </p:sp>
      <p:sp>
        <p:nvSpPr>
          <p:cNvPr id="92" name="Shape 92"/>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9" name="Shape 119"/>
          <p:cNvSpPr txBox="1">
            <a:spLocks noGrp="1"/>
          </p:cNvSpPr>
          <p:nvPr>
            <p:ph type="body" idx="1"/>
          </p:nvPr>
        </p:nvSpPr>
        <p:spPr>
          <a:xfrm>
            <a:off x="371061" y="1075688"/>
            <a:ext cx="8296689" cy="5091600"/>
          </a:xfrm>
          <a:prstGeom prst="rect">
            <a:avLst/>
          </a:prstGeom>
        </p:spPr>
        <p:txBody>
          <a:bodyPr spcFirstLastPara="1" wrap="square" lIns="91425" tIns="91425" rIns="91425" bIns="91425" anchor="t" anchorCtr="0">
            <a:noAutofit/>
          </a:bodyPr>
          <a:lstStyle/>
          <a:p>
            <a:pPr marL="0" lvl="0" indent="0">
              <a:spcBef>
                <a:spcPts val="1000"/>
              </a:spcBef>
              <a:spcAft>
                <a:spcPts val="0"/>
              </a:spcAft>
              <a:buNone/>
            </a:pPr>
            <a:r>
              <a:rPr lang="en-US" b="1" u="sng" dirty="0"/>
              <a:t>WP3.1 Policy Engagement</a:t>
            </a:r>
            <a:endParaRPr b="1" u="sng" dirty="0"/>
          </a:p>
          <a:p>
            <a:pPr marL="457200" lvl="0" indent="-406400" rtl="0">
              <a:spcBef>
                <a:spcPts val="1000"/>
              </a:spcBef>
              <a:spcAft>
                <a:spcPts val="0"/>
              </a:spcAft>
              <a:buClr>
                <a:srgbClr val="FF0000"/>
              </a:buClr>
              <a:buSzPts val="2800"/>
              <a:buChar char="✓"/>
            </a:pPr>
            <a:r>
              <a:rPr lang="en-US" sz="2400" dirty="0"/>
              <a:t>D3.1 Policy Landscape Review (M12)</a:t>
            </a:r>
            <a:endParaRPr sz="2400" dirty="0"/>
          </a:p>
          <a:p>
            <a:pPr marL="457200" lvl="0" indent="-406400">
              <a:spcBef>
                <a:spcPts val="0"/>
              </a:spcBef>
              <a:spcAft>
                <a:spcPts val="0"/>
              </a:spcAft>
              <a:buSzPts val="2800"/>
              <a:buChar char="-"/>
            </a:pPr>
            <a:r>
              <a:rPr lang="en-US" sz="2400" dirty="0"/>
              <a:t>D3.3 Draft Policy Recommendations (M16)</a:t>
            </a:r>
            <a:endParaRPr sz="2400" dirty="0"/>
          </a:p>
          <a:p>
            <a:pPr marL="457200" lvl="0" indent="-406400" rtl="0">
              <a:spcBef>
                <a:spcPts val="0"/>
              </a:spcBef>
              <a:spcAft>
                <a:spcPts val="0"/>
              </a:spcAft>
              <a:buSzPts val="2800"/>
              <a:buChar char="-"/>
            </a:pPr>
            <a:r>
              <a:rPr lang="en-US" sz="2400" dirty="0"/>
              <a:t>D3.6 Final Policy Recommendations (M22)</a:t>
            </a:r>
            <a:endParaRPr lang="en-US" dirty="0"/>
          </a:p>
          <a:p>
            <a:pPr marL="457200" lvl="0" indent="-406400" rtl="0">
              <a:spcBef>
                <a:spcPts val="0"/>
              </a:spcBef>
              <a:spcAft>
                <a:spcPts val="0"/>
              </a:spcAft>
              <a:buSzPts val="2800"/>
              <a:buChar char="-"/>
            </a:pPr>
            <a:endParaRPr dirty="0"/>
          </a:p>
          <a:p>
            <a:pPr marL="0" lvl="0" indent="0">
              <a:spcBef>
                <a:spcPts val="1000"/>
              </a:spcBef>
              <a:spcAft>
                <a:spcPts val="0"/>
              </a:spcAft>
              <a:buNone/>
            </a:pPr>
            <a:r>
              <a:rPr lang="en-US" b="1" u="sng" dirty="0"/>
              <a:t>WP3.2 Policy Supporting Services </a:t>
            </a:r>
            <a:endParaRPr b="1" u="sng" dirty="0"/>
          </a:p>
          <a:p>
            <a:pPr marL="457200" lvl="0" indent="-406400" rtl="0">
              <a:spcBef>
                <a:spcPts val="1000"/>
              </a:spcBef>
              <a:spcAft>
                <a:spcPts val="0"/>
              </a:spcAft>
              <a:buClr>
                <a:srgbClr val="FF0000"/>
              </a:buClr>
              <a:buSzPts val="2800"/>
              <a:buChar char="✓"/>
            </a:pPr>
            <a:r>
              <a:rPr lang="en-US" sz="2400" dirty="0"/>
              <a:t>D3.2 Specifications for an European Open Science Monitor Service (M14)</a:t>
            </a:r>
            <a:endParaRPr sz="2400" dirty="0"/>
          </a:p>
          <a:p>
            <a:pPr marL="457200" lvl="0" indent="-406400" rtl="0">
              <a:spcBef>
                <a:spcPts val="0"/>
              </a:spcBef>
              <a:spcAft>
                <a:spcPts val="0"/>
              </a:spcAft>
              <a:buSzPts val="2800"/>
              <a:buChar char="-"/>
            </a:pPr>
            <a:r>
              <a:rPr lang="en-US" sz="2400" dirty="0"/>
              <a:t>D3.4 Specifications for Open Science Registry (M18)</a:t>
            </a:r>
            <a:endParaRPr sz="2400" dirty="0"/>
          </a:p>
          <a:p>
            <a:pPr marL="457200" lvl="0" indent="-406400">
              <a:spcBef>
                <a:spcPts val="0"/>
              </a:spcBef>
              <a:spcAft>
                <a:spcPts val="0"/>
              </a:spcAft>
              <a:buSzPts val="2800"/>
              <a:buChar char="-"/>
            </a:pPr>
            <a:r>
              <a:rPr lang="en-US" sz="2400" dirty="0"/>
              <a:t>D3.5 Open Science Policy Toolkit (M20)</a:t>
            </a:r>
            <a:endParaRPr dirty="0"/>
          </a:p>
        </p:txBody>
      </p:sp>
      <p:sp>
        <p:nvSpPr>
          <p:cNvPr id="118" name="Shape 118"/>
          <p:cNvSpPr txBox="1">
            <a:spLocks noGrp="1"/>
          </p:cNvSpPr>
          <p:nvPr>
            <p:ph type="title"/>
          </p:nvPr>
        </p:nvSpPr>
        <p:spPr>
          <a:xfrm>
            <a:off x="2746208" y="134218"/>
            <a:ext cx="7886700" cy="752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dirty="0"/>
              <a:t>WP3 – Where we are</a:t>
            </a:r>
            <a:endParaRPr dirty="0"/>
          </a:p>
        </p:txBody>
      </p:sp>
      <p:sp>
        <p:nvSpPr>
          <p:cNvPr id="120" name="Shape 120"/>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298967-413A-8240-9027-D3F3D51D30D9}"/>
              </a:ext>
            </a:extLst>
          </p:cNvPr>
          <p:cNvSpPr>
            <a:spLocks noGrp="1"/>
          </p:cNvSpPr>
          <p:nvPr>
            <p:ph type="title"/>
          </p:nvPr>
        </p:nvSpPr>
        <p:spPr/>
        <p:txBody>
          <a:bodyPr/>
          <a:lstStyle/>
          <a:p>
            <a:r>
              <a:rPr lang="en-GB" sz="3200" b="1" dirty="0"/>
              <a:t>Policies in EOSC: the overall picture</a:t>
            </a:r>
          </a:p>
        </p:txBody>
      </p:sp>
      <p:sp>
        <p:nvSpPr>
          <p:cNvPr id="3" name="Slide Number Placeholder 2">
            <a:extLst>
              <a:ext uri="{FF2B5EF4-FFF2-40B4-BE49-F238E27FC236}">
                <a16:creationId xmlns:a16="http://schemas.microsoft.com/office/drawing/2014/main" xmlns="" id="{9C5A5FFE-3982-0642-8E1D-76070E7673DF}"/>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5</a:t>
            </a:fld>
            <a:endParaRPr lang="en-US"/>
          </a:p>
        </p:txBody>
      </p:sp>
      <p:graphicFrame>
        <p:nvGraphicFramePr>
          <p:cNvPr id="4" name="Diagram 3">
            <a:extLst>
              <a:ext uri="{FF2B5EF4-FFF2-40B4-BE49-F238E27FC236}">
                <a16:creationId xmlns:a16="http://schemas.microsoft.com/office/drawing/2014/main" xmlns="" id="{90CD0F6E-8683-1946-9946-5FDA409EAA5D}"/>
              </a:ext>
            </a:extLst>
          </p:cNvPr>
          <p:cNvGraphicFramePr/>
          <p:nvPr>
            <p:extLst>
              <p:ext uri="{D42A27DB-BD31-4B8C-83A1-F6EECF244321}">
                <p14:modId xmlns:p14="http://schemas.microsoft.com/office/powerpoint/2010/main" val="1245512429"/>
              </p:ext>
            </p:extLst>
          </p:nvPr>
        </p:nvGraphicFramePr>
        <p:xfrm>
          <a:off x="485774" y="985837"/>
          <a:ext cx="8229601" cy="5043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a:extLst>
              <a:ext uri="{FF2B5EF4-FFF2-40B4-BE49-F238E27FC236}">
                <a16:creationId xmlns:a16="http://schemas.microsoft.com/office/drawing/2014/main" xmlns="" id="{DE3143EB-F046-3948-B5CA-D360F8290D8D}"/>
              </a:ext>
            </a:extLst>
          </p:cNvPr>
          <p:cNvSpPr txBox="1"/>
          <p:nvPr/>
        </p:nvSpPr>
        <p:spPr>
          <a:xfrm>
            <a:off x="171451" y="5314951"/>
            <a:ext cx="2828925" cy="738664"/>
          </a:xfrm>
          <a:prstGeom prst="rect">
            <a:avLst/>
          </a:prstGeom>
          <a:solidFill>
            <a:srgbClr val="0070C0"/>
          </a:solidFill>
          <a:ln>
            <a:solidFill>
              <a:srgbClr val="0070C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dirty="0">
                <a:solidFill>
                  <a:schemeClr val="bg1"/>
                </a:solidFill>
                <a:latin typeface="Calibri"/>
                <a:ea typeface="Calibri"/>
                <a:cs typeface="Calibri"/>
                <a:sym typeface="Calibri"/>
              </a:rPr>
              <a:t>Provide concrete set of recommendations based on drivers and  constraints</a:t>
            </a:r>
            <a:endParaRPr lang="en-GB" dirty="0">
              <a:solidFill>
                <a:schemeClr val="bg1"/>
              </a:solidFill>
            </a:endParaRPr>
          </a:p>
        </p:txBody>
      </p:sp>
      <p:sp>
        <p:nvSpPr>
          <p:cNvPr id="7" name="TextBox 6">
            <a:extLst>
              <a:ext uri="{FF2B5EF4-FFF2-40B4-BE49-F238E27FC236}">
                <a16:creationId xmlns:a16="http://schemas.microsoft.com/office/drawing/2014/main" xmlns="" id="{3B18702A-ED53-2944-9BC3-A405C7E77179}"/>
              </a:ext>
            </a:extLst>
          </p:cNvPr>
          <p:cNvSpPr txBox="1"/>
          <p:nvPr/>
        </p:nvSpPr>
        <p:spPr>
          <a:xfrm>
            <a:off x="3128962" y="5314951"/>
            <a:ext cx="2828924" cy="738664"/>
          </a:xfrm>
          <a:prstGeom prst="rect">
            <a:avLst/>
          </a:prstGeom>
          <a:solidFill>
            <a:srgbClr val="0070C0"/>
          </a:solidFill>
          <a:ln>
            <a:solidFill>
              <a:srgbClr val="0070C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dirty="0">
                <a:solidFill>
                  <a:schemeClr val="bg1"/>
                </a:solidFill>
                <a:latin typeface="Calibri"/>
                <a:ea typeface="Calibri"/>
                <a:cs typeface="Calibri"/>
                <a:sym typeface="Calibri"/>
              </a:rPr>
              <a:t>Structure interaction with actors, service providers, consumers, public &amp; commercial players …</a:t>
            </a:r>
            <a:endParaRPr lang="en-GB" dirty="0">
              <a:solidFill>
                <a:schemeClr val="bg1"/>
              </a:solidFill>
            </a:endParaRPr>
          </a:p>
        </p:txBody>
      </p:sp>
      <p:sp>
        <p:nvSpPr>
          <p:cNvPr id="8" name="TextBox 7">
            <a:extLst>
              <a:ext uri="{FF2B5EF4-FFF2-40B4-BE49-F238E27FC236}">
                <a16:creationId xmlns:a16="http://schemas.microsoft.com/office/drawing/2014/main" xmlns="" id="{828EDB68-76FD-194B-B0EA-30DD8AC89AF2}"/>
              </a:ext>
            </a:extLst>
          </p:cNvPr>
          <p:cNvSpPr txBox="1"/>
          <p:nvPr/>
        </p:nvSpPr>
        <p:spPr>
          <a:xfrm>
            <a:off x="6195360" y="5314951"/>
            <a:ext cx="2786062" cy="738664"/>
          </a:xfrm>
          <a:prstGeom prst="rect">
            <a:avLst/>
          </a:prstGeom>
          <a:solidFill>
            <a:srgbClr val="0070C0"/>
          </a:solidFill>
          <a:ln>
            <a:solidFill>
              <a:srgbClr val="0070C0"/>
            </a:solidFill>
          </a:ln>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dirty="0">
                <a:solidFill>
                  <a:schemeClr val="bg1"/>
                </a:solidFill>
                <a:latin typeface="Calibri"/>
                <a:ea typeface="Calibri"/>
                <a:cs typeface="Calibri"/>
                <a:sym typeface="Calibri"/>
              </a:rPr>
              <a:t>Reflect decisions for the operation of EOSC as a primary mechanism for delivering open science policies</a:t>
            </a:r>
            <a:endParaRPr lang="en-GB" dirty="0">
              <a:solidFill>
                <a:schemeClr val="bg1"/>
              </a:solidFill>
            </a:endParaRPr>
          </a:p>
        </p:txBody>
      </p:sp>
    </p:spTree>
    <p:extLst>
      <p:ext uri="{BB962C8B-B14F-4D97-AF65-F5344CB8AC3E}">
        <p14:creationId xmlns:p14="http://schemas.microsoft.com/office/powerpoint/2010/main" val="42789462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21E03FC7-E6BC-8A41-92B5-13F31525739F}"/>
              </a:ext>
            </a:extLst>
          </p:cNvPr>
          <p:cNvSpPr>
            <a:spLocks noGrp="1"/>
          </p:cNvSpPr>
          <p:nvPr>
            <p:ph type="title"/>
          </p:nvPr>
        </p:nvSpPr>
        <p:spPr/>
        <p:txBody>
          <a:bodyPr/>
          <a:lstStyle/>
          <a:p>
            <a:r>
              <a:rPr lang="en-GB" dirty="0"/>
              <a:t>WP3.1 Policy engagement</a:t>
            </a:r>
          </a:p>
        </p:txBody>
      </p:sp>
      <p:sp>
        <p:nvSpPr>
          <p:cNvPr id="3" name="Slide Number Placeholder 2">
            <a:extLst>
              <a:ext uri="{FF2B5EF4-FFF2-40B4-BE49-F238E27FC236}">
                <a16:creationId xmlns:a16="http://schemas.microsoft.com/office/drawing/2014/main" xmlns="" id="{7A3DD75D-173E-0747-BC48-A493F0A3415C}"/>
              </a:ext>
            </a:extLst>
          </p:cNvPr>
          <p:cNvSpPr>
            <a:spLocks noGrp="1"/>
          </p:cNvSpPr>
          <p:nvPr>
            <p:ph type="sldNum" idx="12"/>
          </p:nvPr>
        </p:nvSpPr>
        <p:spPr/>
        <p:txBody>
          <a:bodyPr/>
          <a:lstStyle/>
          <a:p>
            <a:pPr marL="0" lvl="0" indent="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3761567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2746202" y="134225"/>
            <a:ext cx="5948100" cy="752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US" sz="3200" dirty="0"/>
              <a:t>Key activities</a:t>
            </a:r>
            <a:endParaRPr sz="3200" dirty="0"/>
          </a:p>
        </p:txBody>
      </p:sp>
      <p:sp>
        <p:nvSpPr>
          <p:cNvPr id="135" name="Shape 135"/>
          <p:cNvSpPr txBox="1">
            <a:spLocks noGrp="1"/>
          </p:cNvSpPr>
          <p:nvPr>
            <p:ph type="body" idx="1"/>
          </p:nvPr>
        </p:nvSpPr>
        <p:spPr>
          <a:xfrm>
            <a:off x="328613" y="1328738"/>
            <a:ext cx="8280437" cy="4329153"/>
          </a:xfrm>
          <a:prstGeom prst="rect">
            <a:avLst/>
          </a:prstGeom>
        </p:spPr>
        <p:txBody>
          <a:bodyPr spcFirstLastPara="1" wrap="square" lIns="91425" tIns="91425" rIns="91425" bIns="91425" anchor="t" anchorCtr="0">
            <a:noAutofit/>
          </a:bodyPr>
          <a:lstStyle/>
          <a:p>
            <a:pPr marL="565150" lvl="0" indent="-514350" rtl="0">
              <a:lnSpc>
                <a:spcPct val="100000"/>
              </a:lnSpc>
              <a:spcBef>
                <a:spcPts val="0"/>
              </a:spcBef>
              <a:spcAft>
                <a:spcPts val="1200"/>
              </a:spcAft>
              <a:buSzPts val="2800"/>
              <a:buFont typeface="+mj-lt"/>
              <a:buAutoNum type="arabicPeriod"/>
            </a:pPr>
            <a:r>
              <a:rPr lang="en-US" b="1" dirty="0" err="1"/>
              <a:t>Harmonisation</a:t>
            </a:r>
            <a:r>
              <a:rPr lang="en-US" b="1" dirty="0"/>
              <a:t> of EU policies </a:t>
            </a:r>
            <a:r>
              <a:rPr lang="en-US" dirty="0"/>
              <a:t>with respect to EOSC</a:t>
            </a:r>
            <a:endParaRPr dirty="0"/>
          </a:p>
          <a:p>
            <a:pPr marL="565150" lvl="0" indent="-514350" rtl="0">
              <a:lnSpc>
                <a:spcPct val="100000"/>
              </a:lnSpc>
              <a:spcBef>
                <a:spcPts val="0"/>
              </a:spcBef>
              <a:spcAft>
                <a:spcPts val="1200"/>
              </a:spcAft>
              <a:buSzPts val="2800"/>
              <a:buFont typeface="+mj-lt"/>
              <a:buAutoNum type="arabicPeriod"/>
            </a:pPr>
            <a:r>
              <a:rPr lang="en-US" b="1" dirty="0" err="1"/>
              <a:t>Prioritisation</a:t>
            </a:r>
            <a:r>
              <a:rPr lang="en-US" b="1" dirty="0"/>
              <a:t> of EOSC policy areas</a:t>
            </a:r>
            <a:endParaRPr lang="en-US" dirty="0"/>
          </a:p>
          <a:p>
            <a:pPr marL="565150" lvl="0" indent="-514350" rtl="0">
              <a:lnSpc>
                <a:spcPct val="100000"/>
              </a:lnSpc>
              <a:spcBef>
                <a:spcPts val="0"/>
              </a:spcBef>
              <a:spcAft>
                <a:spcPts val="1200"/>
              </a:spcAft>
              <a:buSzPts val="2800"/>
              <a:buFont typeface="+mj-lt"/>
              <a:buAutoNum type="arabicPeriod"/>
            </a:pPr>
            <a:r>
              <a:rPr lang="en-US" dirty="0"/>
              <a:t>Analysis of</a:t>
            </a:r>
            <a:r>
              <a:rPr lang="en-US" b="1" dirty="0"/>
              <a:t> drivers and constraints </a:t>
            </a:r>
            <a:r>
              <a:rPr lang="en-US" dirty="0"/>
              <a:t>to produce</a:t>
            </a:r>
            <a:r>
              <a:rPr lang="en-US" b="1" dirty="0"/>
              <a:t> policy recommendations </a:t>
            </a:r>
            <a:r>
              <a:rPr lang="en-US" dirty="0"/>
              <a:t>for different types of stakeholders (….. RPOs, RFOs, RIs)</a:t>
            </a:r>
            <a:endParaRPr dirty="0"/>
          </a:p>
        </p:txBody>
      </p:sp>
      <p:sp>
        <p:nvSpPr>
          <p:cNvPr id="136" name="Shape 136"/>
          <p:cNvSpPr txBox="1">
            <a:spLocks noGrp="1"/>
          </p:cNvSpPr>
          <p:nvPr>
            <p:ph type="sldNum" idx="12"/>
          </p:nvPr>
        </p:nvSpPr>
        <p:spPr>
          <a:xfrm>
            <a:off x="7967730" y="6356351"/>
            <a:ext cx="547500" cy="365100"/>
          </a:xfrm>
          <a:prstGeom prst="rect">
            <a:avLst/>
          </a:prstGeom>
        </p:spPr>
        <p:txBody>
          <a:bodyPr spcFirstLastPara="1" wrap="square" lIns="91425" tIns="45700" rIns="91425" bIns="45700" anchor="ctr" anchorCtr="0">
            <a:noAutofit/>
          </a:bodyPr>
          <a:lstStyle/>
          <a:p>
            <a:pPr marL="0" lvl="0" indent="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2974799" y="134225"/>
            <a:ext cx="6063183" cy="752400"/>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dk1"/>
              </a:buClr>
              <a:buSzPts val="2700"/>
              <a:buFont typeface="Calibri"/>
              <a:buNone/>
            </a:pPr>
            <a:r>
              <a:rPr lang="en-US" dirty="0"/>
              <a:t>1. Positioning EOSC in the landscape of EU policies</a:t>
            </a:r>
            <a:endParaRPr b="1" i="0" u="none" strike="noStrike" cap="none" dirty="0">
              <a:solidFill>
                <a:schemeClr val="dk1"/>
              </a:solidFill>
              <a:latin typeface="Calibri"/>
              <a:ea typeface="Calibri"/>
              <a:cs typeface="Calibri"/>
              <a:sym typeface="Calibri"/>
            </a:endParaRPr>
          </a:p>
        </p:txBody>
      </p:sp>
      <p:sp>
        <p:nvSpPr>
          <p:cNvPr id="143" name="Shape 143"/>
          <p:cNvSpPr txBox="1">
            <a:spLocks noGrp="1"/>
          </p:cNvSpPr>
          <p:nvPr>
            <p:ph type="dt" idx="10"/>
          </p:nvPr>
        </p:nvSpPr>
        <p:spPr>
          <a:xfrm>
            <a:off x="274749" y="6356351"/>
            <a:ext cx="1356600" cy="365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www.eoscpilot.eu</a:t>
            </a:r>
            <a:endParaRPr sz="1200" b="1" i="0" u="none" strike="noStrike" cap="none">
              <a:solidFill>
                <a:schemeClr val="dk1"/>
              </a:solidFill>
              <a:latin typeface="Calibri"/>
              <a:ea typeface="Calibri"/>
              <a:cs typeface="Calibri"/>
              <a:sym typeface="Calibri"/>
            </a:endParaRPr>
          </a:p>
        </p:txBody>
      </p:sp>
      <p:sp>
        <p:nvSpPr>
          <p:cNvPr id="144" name="Shape 144"/>
          <p:cNvSpPr txBox="1">
            <a:spLocks noGrp="1"/>
          </p:cNvSpPr>
          <p:nvPr>
            <p:ph type="ftr" idx="11"/>
          </p:nvPr>
        </p:nvSpPr>
        <p:spPr>
          <a:xfrm>
            <a:off x="2163652" y="6356351"/>
            <a:ext cx="5091300" cy="365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chemeClr val="dk1"/>
                </a:solidFill>
                <a:latin typeface="Calibri"/>
                <a:ea typeface="Calibri"/>
                <a:cs typeface="Calibri"/>
                <a:sym typeface="Calibri"/>
              </a:rPr>
              <a:t>The European Open Science Cloud for Research pilot project is funded by the European Commission, DG Research &amp; Innovation under contract no. 739563</a:t>
            </a:r>
            <a:endParaRPr sz="1200" b="1" i="0" u="none" strike="noStrike" cap="none">
              <a:solidFill>
                <a:schemeClr val="dk1"/>
              </a:solidFill>
              <a:latin typeface="Calibri"/>
              <a:ea typeface="Calibri"/>
              <a:cs typeface="Calibri"/>
              <a:sym typeface="Calibri"/>
            </a:endParaRPr>
          </a:p>
        </p:txBody>
      </p:sp>
      <p:sp>
        <p:nvSpPr>
          <p:cNvPr id="145" name="Shape 145"/>
          <p:cNvSpPr txBox="1">
            <a:spLocks noGrp="1"/>
          </p:cNvSpPr>
          <p:nvPr>
            <p:ph type="sldNum" idx="12"/>
          </p:nvPr>
        </p:nvSpPr>
        <p:spPr>
          <a:xfrm>
            <a:off x="7967730" y="6356351"/>
            <a:ext cx="5475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1" i="0" u="none" strike="noStrike" cap="none">
                <a:solidFill>
                  <a:schemeClr val="dk1"/>
                </a:solidFill>
                <a:latin typeface="Calibri"/>
                <a:ea typeface="Calibri"/>
                <a:cs typeface="Calibri"/>
                <a:sym typeface="Calibri"/>
              </a:rPr>
              <a:t>8</a:t>
            </a:fld>
            <a:endParaRPr sz="1200" b="1" i="0" u="none" strike="noStrike" cap="none">
              <a:solidFill>
                <a:schemeClr val="dk1"/>
              </a:solidFill>
              <a:latin typeface="Calibri"/>
              <a:ea typeface="Calibri"/>
              <a:cs typeface="Calibri"/>
              <a:sym typeface="Calibri"/>
            </a:endParaRPr>
          </a:p>
        </p:txBody>
      </p:sp>
      <p:sp>
        <p:nvSpPr>
          <p:cNvPr id="146" name="Shape 146"/>
          <p:cNvSpPr/>
          <p:nvPr/>
        </p:nvSpPr>
        <p:spPr>
          <a:xfrm>
            <a:off x="28576" y="3213495"/>
            <a:ext cx="1452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Europe 2020</a:t>
            </a:r>
            <a:endParaRPr sz="1800" b="0" i="0" u="none" strike="noStrike" cap="none">
              <a:solidFill>
                <a:schemeClr val="lt1"/>
              </a:solidFill>
              <a:latin typeface="Calibri"/>
              <a:ea typeface="Calibri"/>
              <a:cs typeface="Calibri"/>
              <a:sym typeface="Calibri"/>
            </a:endParaRPr>
          </a:p>
        </p:txBody>
      </p:sp>
      <p:sp>
        <p:nvSpPr>
          <p:cNvPr id="147" name="Shape 147"/>
          <p:cNvSpPr/>
          <p:nvPr/>
        </p:nvSpPr>
        <p:spPr>
          <a:xfrm>
            <a:off x="953036" y="2727209"/>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DAE/ DSM</a:t>
            </a:r>
            <a:endParaRPr sz="1800" b="0" i="0" u="none" strike="noStrike" cap="none">
              <a:solidFill>
                <a:schemeClr val="lt1"/>
              </a:solidFill>
              <a:latin typeface="Calibri"/>
              <a:ea typeface="Calibri"/>
              <a:cs typeface="Calibri"/>
              <a:sym typeface="Calibri"/>
            </a:endParaRPr>
          </a:p>
        </p:txBody>
      </p:sp>
      <p:sp>
        <p:nvSpPr>
          <p:cNvPr id="148" name="Shape 148"/>
          <p:cNvSpPr/>
          <p:nvPr/>
        </p:nvSpPr>
        <p:spPr>
          <a:xfrm>
            <a:off x="973642" y="3757146"/>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ERA </a:t>
            </a:r>
            <a:endParaRPr sz="1800" b="0" i="0" u="none" strike="noStrike" cap="none">
              <a:solidFill>
                <a:schemeClr val="lt1"/>
              </a:solidFill>
              <a:latin typeface="Calibri"/>
              <a:ea typeface="Calibri"/>
              <a:cs typeface="Calibri"/>
              <a:sym typeface="Calibri"/>
            </a:endParaRPr>
          </a:p>
        </p:txBody>
      </p:sp>
      <p:sp>
        <p:nvSpPr>
          <p:cNvPr id="149" name="Shape 149"/>
          <p:cNvSpPr/>
          <p:nvPr/>
        </p:nvSpPr>
        <p:spPr>
          <a:xfrm>
            <a:off x="2172803" y="3252086"/>
            <a:ext cx="1485300" cy="669600"/>
          </a:xfrm>
          <a:prstGeom prst="roundRect">
            <a:avLst>
              <a:gd name="adj" fmla="val 16667"/>
            </a:avLst>
          </a:prstGeom>
          <a:solidFill>
            <a:srgbClr val="FF000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ECI (EOSC)</a:t>
            </a:r>
            <a:endParaRPr sz="1800" b="0" i="0" u="none" strike="noStrike" cap="none">
              <a:solidFill>
                <a:schemeClr val="lt1"/>
              </a:solidFill>
              <a:latin typeface="Calibri"/>
              <a:ea typeface="Calibri"/>
              <a:cs typeface="Calibri"/>
              <a:sym typeface="Calibri"/>
            </a:endParaRPr>
          </a:p>
        </p:txBody>
      </p:sp>
      <p:sp>
        <p:nvSpPr>
          <p:cNvPr id="150" name="Shape 150"/>
          <p:cNvSpPr/>
          <p:nvPr/>
        </p:nvSpPr>
        <p:spPr>
          <a:xfrm>
            <a:off x="3352233" y="3792298"/>
            <a:ext cx="1485300" cy="669600"/>
          </a:xfrm>
          <a:prstGeom prst="roundRect">
            <a:avLst>
              <a:gd name="adj" fmla="val 16667"/>
            </a:avLst>
          </a:prstGeom>
          <a:solidFill>
            <a:schemeClr val="accent1"/>
          </a:solidFill>
          <a:ln w="12700" cap="flat" cmpd="sng">
            <a:solidFill>
              <a:schemeClr val="accent5">
                <a:lumMod val="5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Data Economy</a:t>
            </a:r>
            <a:endParaRPr sz="1800" b="0" i="0" u="none" strike="noStrike" cap="none">
              <a:solidFill>
                <a:schemeClr val="lt1"/>
              </a:solidFill>
              <a:latin typeface="Calibri"/>
              <a:ea typeface="Calibri"/>
              <a:cs typeface="Calibri"/>
              <a:sym typeface="Calibri"/>
            </a:endParaRPr>
          </a:p>
        </p:txBody>
      </p:sp>
      <p:sp>
        <p:nvSpPr>
          <p:cNvPr id="151" name="Shape 151"/>
          <p:cNvSpPr/>
          <p:nvPr/>
        </p:nvSpPr>
        <p:spPr>
          <a:xfrm>
            <a:off x="4424525" y="3392503"/>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IPR</a:t>
            </a:r>
            <a:endParaRPr sz="1800" b="0" i="0" u="none" strike="noStrike" cap="none">
              <a:solidFill>
                <a:schemeClr val="lt1"/>
              </a:solidFill>
              <a:latin typeface="Calibri"/>
              <a:ea typeface="Calibri"/>
              <a:cs typeface="Calibri"/>
              <a:sym typeface="Calibri"/>
            </a:endParaRPr>
          </a:p>
        </p:txBody>
      </p:sp>
      <p:sp>
        <p:nvSpPr>
          <p:cNvPr id="152" name="Shape 152"/>
          <p:cNvSpPr/>
          <p:nvPr/>
        </p:nvSpPr>
        <p:spPr>
          <a:xfrm>
            <a:off x="4424524" y="4404468"/>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PSI</a:t>
            </a:r>
            <a:endParaRPr sz="1800" b="0" i="0" u="none" strike="noStrike" cap="none">
              <a:solidFill>
                <a:schemeClr val="lt1"/>
              </a:solidFill>
              <a:latin typeface="Calibri"/>
              <a:ea typeface="Calibri"/>
              <a:cs typeface="Calibri"/>
              <a:sym typeface="Calibri"/>
            </a:endParaRPr>
          </a:p>
        </p:txBody>
      </p:sp>
      <p:sp>
        <p:nvSpPr>
          <p:cNvPr id="153" name="Shape 153"/>
          <p:cNvSpPr/>
          <p:nvPr/>
        </p:nvSpPr>
        <p:spPr>
          <a:xfrm>
            <a:off x="5473138" y="4703657"/>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Geodata</a:t>
            </a:r>
            <a:endParaRPr sz="1800" b="0" i="0" u="none" strike="noStrike" cap="none">
              <a:solidFill>
                <a:schemeClr val="lt1"/>
              </a:solidFill>
              <a:latin typeface="Calibri"/>
              <a:ea typeface="Calibri"/>
              <a:cs typeface="Calibri"/>
              <a:sym typeface="Calibri"/>
            </a:endParaRPr>
          </a:p>
        </p:txBody>
      </p:sp>
      <p:sp>
        <p:nvSpPr>
          <p:cNvPr id="154" name="Shape 154"/>
          <p:cNvSpPr/>
          <p:nvPr/>
        </p:nvSpPr>
        <p:spPr>
          <a:xfrm>
            <a:off x="5473138" y="3745128"/>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Copyright</a:t>
            </a:r>
            <a:endParaRPr sz="1800" b="0" i="0" u="none" strike="noStrike" cap="none">
              <a:solidFill>
                <a:schemeClr val="lt1"/>
              </a:solidFill>
              <a:latin typeface="Calibri"/>
              <a:ea typeface="Calibri"/>
              <a:cs typeface="Calibri"/>
              <a:sym typeface="Calibri"/>
            </a:endParaRPr>
          </a:p>
        </p:txBody>
      </p:sp>
      <p:sp>
        <p:nvSpPr>
          <p:cNvPr id="155" name="Shape 155"/>
          <p:cNvSpPr/>
          <p:nvPr/>
        </p:nvSpPr>
        <p:spPr>
          <a:xfrm>
            <a:off x="5473138" y="3388288"/>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Patents</a:t>
            </a:r>
            <a:endParaRPr sz="1800" b="0" i="0" u="none" strike="noStrike" cap="none">
              <a:solidFill>
                <a:schemeClr val="lt1"/>
              </a:solidFill>
              <a:latin typeface="Calibri"/>
              <a:ea typeface="Calibri"/>
              <a:cs typeface="Calibri"/>
              <a:sym typeface="Calibri"/>
            </a:endParaRPr>
          </a:p>
        </p:txBody>
      </p:sp>
      <p:sp>
        <p:nvSpPr>
          <p:cNvPr id="156" name="Shape 156"/>
          <p:cNvSpPr/>
          <p:nvPr/>
        </p:nvSpPr>
        <p:spPr>
          <a:xfrm>
            <a:off x="5473138" y="3027852"/>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0" i="0" u="none" strike="noStrike" cap="none">
                <a:solidFill>
                  <a:schemeClr val="lt1"/>
                </a:solidFill>
                <a:latin typeface="Calibri"/>
                <a:ea typeface="Calibri"/>
                <a:cs typeface="Calibri"/>
                <a:sym typeface="Calibri"/>
              </a:rPr>
              <a:t>Confidentiality</a:t>
            </a:r>
            <a:endParaRPr sz="1100" b="0" i="0" u="none" strike="noStrike" cap="none">
              <a:solidFill>
                <a:schemeClr val="lt1"/>
              </a:solidFill>
              <a:latin typeface="Calibri"/>
              <a:ea typeface="Calibri"/>
              <a:cs typeface="Calibri"/>
              <a:sym typeface="Calibri"/>
            </a:endParaRPr>
          </a:p>
        </p:txBody>
      </p:sp>
      <p:sp>
        <p:nvSpPr>
          <p:cNvPr id="157" name="Shape 157"/>
          <p:cNvSpPr/>
          <p:nvPr/>
        </p:nvSpPr>
        <p:spPr>
          <a:xfrm>
            <a:off x="5473138" y="4322097"/>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Cultural</a:t>
            </a:r>
            <a:endParaRPr sz="1800" b="0" i="0" u="none" strike="noStrike" cap="none">
              <a:solidFill>
                <a:schemeClr val="lt1"/>
              </a:solidFill>
              <a:latin typeface="Calibri"/>
              <a:ea typeface="Calibri"/>
              <a:cs typeface="Calibri"/>
              <a:sym typeface="Calibri"/>
            </a:endParaRPr>
          </a:p>
        </p:txBody>
      </p:sp>
      <p:sp>
        <p:nvSpPr>
          <p:cNvPr id="158" name="Shape 158"/>
          <p:cNvSpPr/>
          <p:nvPr/>
        </p:nvSpPr>
        <p:spPr>
          <a:xfrm>
            <a:off x="5473138" y="5083458"/>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Stats</a:t>
            </a:r>
            <a:endParaRPr sz="1800" b="0" i="0" u="none" strike="noStrike" cap="none">
              <a:solidFill>
                <a:schemeClr val="lt1"/>
              </a:solidFill>
              <a:latin typeface="Calibri"/>
              <a:ea typeface="Calibri"/>
              <a:cs typeface="Calibri"/>
              <a:sym typeface="Calibri"/>
            </a:endParaRPr>
          </a:p>
        </p:txBody>
      </p:sp>
      <p:sp>
        <p:nvSpPr>
          <p:cNvPr id="159" name="Shape 159"/>
          <p:cNvSpPr/>
          <p:nvPr/>
        </p:nvSpPr>
        <p:spPr>
          <a:xfrm>
            <a:off x="6395107" y="4075535"/>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a:solidFill>
                  <a:schemeClr val="lt1"/>
                </a:solidFill>
                <a:latin typeface="Calibri"/>
                <a:ea typeface="Calibri"/>
                <a:cs typeface="Calibri"/>
                <a:sym typeface="Calibri"/>
              </a:rPr>
              <a:t>Language (TDM)</a:t>
            </a:r>
            <a:endParaRPr sz="1200" b="0" i="0" u="none" strike="noStrike" cap="none">
              <a:solidFill>
                <a:schemeClr val="lt1"/>
              </a:solidFill>
              <a:latin typeface="Calibri"/>
              <a:ea typeface="Calibri"/>
              <a:cs typeface="Calibri"/>
              <a:sym typeface="Calibri"/>
            </a:endParaRPr>
          </a:p>
        </p:txBody>
      </p:sp>
      <p:sp>
        <p:nvSpPr>
          <p:cNvPr id="160" name="Shape 160"/>
          <p:cNvSpPr/>
          <p:nvPr/>
        </p:nvSpPr>
        <p:spPr>
          <a:xfrm>
            <a:off x="3681842" y="4992668"/>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Personal Data</a:t>
            </a:r>
            <a:endParaRPr sz="1800" b="0" i="0" u="none" strike="noStrike" cap="none">
              <a:solidFill>
                <a:schemeClr val="lt1"/>
              </a:solidFill>
              <a:latin typeface="Calibri"/>
              <a:ea typeface="Calibri"/>
              <a:cs typeface="Calibri"/>
              <a:sym typeface="Calibri"/>
            </a:endParaRPr>
          </a:p>
        </p:txBody>
      </p:sp>
      <p:sp>
        <p:nvSpPr>
          <p:cNvPr id="161" name="Shape 161"/>
          <p:cNvSpPr/>
          <p:nvPr/>
        </p:nvSpPr>
        <p:spPr>
          <a:xfrm>
            <a:off x="2915484" y="2684880"/>
            <a:ext cx="1485300" cy="669600"/>
          </a:xfrm>
          <a:prstGeom prst="roundRect">
            <a:avLst>
              <a:gd name="adj" fmla="val 16667"/>
            </a:avLst>
          </a:prstGeom>
          <a:solidFill>
            <a:schemeClr val="accent1"/>
          </a:solidFill>
          <a:ln w="12700" cap="flat" cmpd="sng">
            <a:solidFill>
              <a:schemeClr val="accent5">
                <a:lumMod val="50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a:solidFill>
                  <a:schemeClr val="lt1"/>
                </a:solidFill>
                <a:latin typeface="Calibri"/>
                <a:ea typeface="Calibri"/>
                <a:cs typeface="Calibri"/>
                <a:sym typeface="Calibri"/>
              </a:rPr>
              <a:t>Digitising European industry</a:t>
            </a:r>
            <a:endParaRPr sz="1200" b="0" i="0" u="none" strike="noStrike" cap="none">
              <a:solidFill>
                <a:schemeClr val="lt1"/>
              </a:solidFill>
              <a:latin typeface="Calibri"/>
              <a:ea typeface="Calibri"/>
              <a:cs typeface="Calibri"/>
              <a:sym typeface="Calibri"/>
            </a:endParaRPr>
          </a:p>
        </p:txBody>
      </p:sp>
      <p:sp>
        <p:nvSpPr>
          <p:cNvPr id="162" name="Shape 162"/>
          <p:cNvSpPr/>
          <p:nvPr/>
        </p:nvSpPr>
        <p:spPr>
          <a:xfrm>
            <a:off x="4067870" y="1189561"/>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0" i="0" u="none" strike="noStrike" cap="none">
                <a:solidFill>
                  <a:schemeClr val="lt1"/>
                </a:solidFill>
                <a:latin typeface="Calibri"/>
                <a:ea typeface="Calibri"/>
                <a:cs typeface="Calibri"/>
                <a:sym typeface="Calibri"/>
              </a:rPr>
              <a:t>IoT</a:t>
            </a:r>
            <a:endParaRPr sz="1100" b="0" i="0" u="none" strike="noStrike" cap="none">
              <a:solidFill>
                <a:schemeClr val="lt1"/>
              </a:solidFill>
              <a:latin typeface="Calibri"/>
              <a:ea typeface="Calibri"/>
              <a:cs typeface="Calibri"/>
              <a:sym typeface="Calibri"/>
            </a:endParaRPr>
          </a:p>
        </p:txBody>
      </p:sp>
      <p:sp>
        <p:nvSpPr>
          <p:cNvPr id="163" name="Shape 163"/>
          <p:cNvSpPr/>
          <p:nvPr/>
        </p:nvSpPr>
        <p:spPr>
          <a:xfrm>
            <a:off x="4067870" y="1584926"/>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0" i="0" u="none" strike="noStrike" cap="none">
                <a:solidFill>
                  <a:schemeClr val="lt1"/>
                </a:solidFill>
                <a:latin typeface="Calibri"/>
                <a:ea typeface="Calibri"/>
                <a:cs typeface="Calibri"/>
                <a:sym typeface="Calibri"/>
              </a:rPr>
              <a:t>Platforms</a:t>
            </a:r>
            <a:endParaRPr sz="1100" b="0" i="0" u="none" strike="noStrike" cap="none">
              <a:solidFill>
                <a:schemeClr val="lt1"/>
              </a:solidFill>
              <a:latin typeface="Calibri"/>
              <a:ea typeface="Calibri"/>
              <a:cs typeface="Calibri"/>
              <a:sym typeface="Calibri"/>
            </a:endParaRPr>
          </a:p>
        </p:txBody>
      </p:sp>
      <p:sp>
        <p:nvSpPr>
          <p:cNvPr id="164" name="Shape 164"/>
          <p:cNvSpPr/>
          <p:nvPr/>
        </p:nvSpPr>
        <p:spPr>
          <a:xfrm>
            <a:off x="4067870" y="1955714"/>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0" i="0" u="none" strike="noStrike" cap="none">
                <a:solidFill>
                  <a:schemeClr val="lt1"/>
                </a:solidFill>
                <a:latin typeface="Calibri"/>
                <a:ea typeface="Calibri"/>
                <a:cs typeface="Calibri"/>
                <a:sym typeface="Calibri"/>
              </a:rPr>
              <a:t>Robotics</a:t>
            </a:r>
            <a:endParaRPr sz="1100" b="0" i="0" u="none" strike="noStrike" cap="none">
              <a:solidFill>
                <a:schemeClr val="lt1"/>
              </a:solidFill>
              <a:latin typeface="Calibri"/>
              <a:ea typeface="Calibri"/>
              <a:cs typeface="Calibri"/>
              <a:sym typeface="Calibri"/>
            </a:endParaRPr>
          </a:p>
        </p:txBody>
      </p:sp>
      <p:sp>
        <p:nvSpPr>
          <p:cNvPr id="165" name="Shape 165"/>
          <p:cNvSpPr/>
          <p:nvPr/>
        </p:nvSpPr>
        <p:spPr>
          <a:xfrm>
            <a:off x="4067870" y="2313131"/>
            <a:ext cx="1197600" cy="4485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0" i="0" u="none" strike="noStrike" cap="none">
                <a:solidFill>
                  <a:schemeClr val="lt1"/>
                </a:solidFill>
                <a:latin typeface="Calibri"/>
                <a:ea typeface="Calibri"/>
                <a:cs typeface="Calibri"/>
                <a:sym typeface="Calibri"/>
              </a:rPr>
              <a:t>Standards</a:t>
            </a:r>
            <a:endParaRPr sz="1100" b="0" i="0" u="none" strike="noStrike" cap="none">
              <a:solidFill>
                <a:schemeClr val="lt1"/>
              </a:solidFill>
              <a:latin typeface="Calibri"/>
              <a:ea typeface="Calibri"/>
              <a:cs typeface="Calibri"/>
              <a:sym typeface="Calibri"/>
            </a:endParaRPr>
          </a:p>
        </p:txBody>
      </p:sp>
      <p:sp>
        <p:nvSpPr>
          <p:cNvPr id="166" name="Shape 166"/>
          <p:cNvSpPr/>
          <p:nvPr/>
        </p:nvSpPr>
        <p:spPr>
          <a:xfrm>
            <a:off x="6585146" y="2202513"/>
            <a:ext cx="1485300" cy="669600"/>
          </a:xfrm>
          <a:prstGeom prst="roundRect">
            <a:avLst>
              <a:gd name="adj" fmla="val 16667"/>
            </a:avLst>
          </a:prstGeom>
          <a:solidFill>
            <a:schemeClr val="accent6"/>
          </a:solidFill>
          <a:ln w="12700" cap="flat" cmpd="sng">
            <a:solidFill>
              <a:schemeClr val="accent6">
                <a:lumMod val="75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Open</a:t>
            </a:r>
            <a:endParaRPr sz="1800" b="0" i="0" u="none" strike="noStrike" cap="none">
              <a:solidFill>
                <a:schemeClr val="lt1"/>
              </a:solidFill>
              <a:latin typeface="Calibri"/>
              <a:ea typeface="Calibri"/>
              <a:cs typeface="Calibri"/>
              <a:sym typeface="Calibri"/>
            </a:endParaRPr>
          </a:p>
        </p:txBody>
      </p:sp>
      <p:sp>
        <p:nvSpPr>
          <p:cNvPr id="167" name="Shape 167"/>
          <p:cNvSpPr/>
          <p:nvPr/>
        </p:nvSpPr>
        <p:spPr>
          <a:xfrm>
            <a:off x="7685708" y="2266979"/>
            <a:ext cx="1409657" cy="448500"/>
          </a:xfrm>
          <a:prstGeom prst="roundRect">
            <a:avLst>
              <a:gd name="adj" fmla="val 16667"/>
            </a:avLst>
          </a:prstGeom>
          <a:solidFill>
            <a:schemeClr val="accent6"/>
          </a:solidFill>
          <a:ln w="12700" cap="flat" cmpd="sng">
            <a:solidFill>
              <a:schemeClr val="accent6">
                <a:lumMod val="75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0" i="0" u="none" strike="noStrike" cap="none" dirty="0">
                <a:solidFill>
                  <a:schemeClr val="lt1"/>
                </a:solidFill>
                <a:latin typeface="Calibri"/>
                <a:ea typeface="Calibri"/>
                <a:cs typeface="Calibri"/>
                <a:sym typeface="Calibri"/>
              </a:rPr>
              <a:t>Open to the world</a:t>
            </a:r>
            <a:endParaRPr sz="1100" b="0" i="0" u="none" strike="noStrike" cap="none" dirty="0">
              <a:solidFill>
                <a:schemeClr val="lt1"/>
              </a:solidFill>
              <a:latin typeface="Calibri"/>
              <a:ea typeface="Calibri"/>
              <a:cs typeface="Calibri"/>
              <a:sym typeface="Calibri"/>
            </a:endParaRPr>
          </a:p>
        </p:txBody>
      </p:sp>
      <p:sp>
        <p:nvSpPr>
          <p:cNvPr id="168" name="Shape 168"/>
          <p:cNvSpPr/>
          <p:nvPr/>
        </p:nvSpPr>
        <p:spPr>
          <a:xfrm>
            <a:off x="7772461" y="1786985"/>
            <a:ext cx="1197600" cy="448500"/>
          </a:xfrm>
          <a:prstGeom prst="roundRect">
            <a:avLst>
              <a:gd name="adj" fmla="val 16667"/>
            </a:avLst>
          </a:prstGeom>
          <a:solidFill>
            <a:schemeClr val="accent6"/>
          </a:solidFill>
          <a:ln w="12700" cap="flat" cmpd="sng">
            <a:solidFill>
              <a:schemeClr val="accent6">
                <a:lumMod val="75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0" i="0" u="none" strike="noStrike" cap="none">
                <a:solidFill>
                  <a:schemeClr val="lt1"/>
                </a:solidFill>
                <a:latin typeface="Calibri"/>
                <a:ea typeface="Calibri"/>
                <a:cs typeface="Calibri"/>
                <a:sym typeface="Calibri"/>
              </a:rPr>
              <a:t>Open Innovation</a:t>
            </a:r>
            <a:endParaRPr sz="1100" b="0" i="0" u="none" strike="noStrike" cap="none">
              <a:solidFill>
                <a:schemeClr val="lt1"/>
              </a:solidFill>
              <a:latin typeface="Calibri"/>
              <a:ea typeface="Calibri"/>
              <a:cs typeface="Calibri"/>
              <a:sym typeface="Calibri"/>
            </a:endParaRPr>
          </a:p>
        </p:txBody>
      </p:sp>
      <p:sp>
        <p:nvSpPr>
          <p:cNvPr id="169" name="Shape 169"/>
          <p:cNvSpPr/>
          <p:nvPr/>
        </p:nvSpPr>
        <p:spPr>
          <a:xfrm>
            <a:off x="7785724" y="2761631"/>
            <a:ext cx="1197600" cy="448500"/>
          </a:xfrm>
          <a:prstGeom prst="roundRect">
            <a:avLst>
              <a:gd name="adj" fmla="val 16667"/>
            </a:avLst>
          </a:prstGeom>
          <a:solidFill>
            <a:schemeClr val="accent6"/>
          </a:solidFill>
          <a:ln w="12700" cap="flat" cmpd="sng">
            <a:solidFill>
              <a:schemeClr val="accent6">
                <a:lumMod val="75000"/>
              </a:scheme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100" b="0" i="0" u="none" strike="noStrike" cap="none">
                <a:solidFill>
                  <a:schemeClr val="lt1"/>
                </a:solidFill>
                <a:latin typeface="Calibri"/>
                <a:ea typeface="Calibri"/>
                <a:cs typeface="Calibri"/>
                <a:sym typeface="Calibri"/>
              </a:rPr>
              <a:t>Open Science</a:t>
            </a:r>
            <a:endParaRPr sz="1100" b="0" i="0" u="none" strike="noStrike" cap="none">
              <a:solidFill>
                <a:schemeClr val="lt1"/>
              </a:solidFill>
              <a:latin typeface="Calibri"/>
              <a:ea typeface="Calibri"/>
              <a:cs typeface="Calibri"/>
              <a:sym typeface="Calibri"/>
            </a:endParaRPr>
          </a:p>
        </p:txBody>
      </p:sp>
      <p:cxnSp>
        <p:nvCxnSpPr>
          <p:cNvPr id="170" name="Shape 170"/>
          <p:cNvCxnSpPr>
            <a:stCxn id="161" idx="3"/>
            <a:endCxn id="166" idx="1"/>
          </p:cNvCxnSpPr>
          <p:nvPr/>
        </p:nvCxnSpPr>
        <p:spPr>
          <a:xfrm flipV="1">
            <a:off x="4400784" y="2537313"/>
            <a:ext cx="2184362" cy="482367"/>
          </a:xfrm>
          <a:prstGeom prst="curvedConnector3">
            <a:avLst>
              <a:gd name="adj1" fmla="val 50000"/>
            </a:avLst>
          </a:prstGeom>
          <a:noFill/>
          <a:ln w="22225" cap="flat" cmpd="sng">
            <a:solidFill>
              <a:schemeClr val="accent1"/>
            </a:solidFill>
            <a:prstDash val="solid"/>
            <a:miter lim="800000"/>
            <a:headEnd type="none" w="sm" len="sm"/>
            <a:tailEnd type="triangle" w="med" len="med"/>
          </a:ln>
        </p:spPr>
      </p:cxnSp>
      <p:cxnSp>
        <p:nvCxnSpPr>
          <p:cNvPr id="171" name="Shape 171"/>
          <p:cNvCxnSpPr/>
          <p:nvPr/>
        </p:nvCxnSpPr>
        <p:spPr>
          <a:xfrm rot="10800000" flipH="1">
            <a:off x="3681842" y="2307092"/>
            <a:ext cx="3007800" cy="1159800"/>
          </a:xfrm>
          <a:prstGeom prst="curvedConnector3">
            <a:avLst>
              <a:gd name="adj1" fmla="val 58134"/>
            </a:avLst>
          </a:prstGeom>
          <a:noFill/>
          <a:ln w="22225" cap="flat" cmpd="sng">
            <a:solidFill>
              <a:schemeClr val="accent1"/>
            </a:solidFill>
            <a:prstDash val="solid"/>
            <a:miter lim="800000"/>
            <a:headEnd type="none" w="sm" len="sm"/>
            <a:tailEnd type="triangle" w="med" len="med"/>
          </a:ln>
        </p:spPr>
      </p:cxnSp>
      <p:cxnSp>
        <p:nvCxnSpPr>
          <p:cNvPr id="172" name="Shape 172"/>
          <p:cNvCxnSpPr>
            <a:stCxn id="150" idx="0"/>
          </p:cNvCxnSpPr>
          <p:nvPr/>
        </p:nvCxnSpPr>
        <p:spPr>
          <a:xfrm rot="-5400000">
            <a:off x="4850433" y="1971748"/>
            <a:ext cx="1065000" cy="2576100"/>
          </a:xfrm>
          <a:prstGeom prst="curvedConnector2">
            <a:avLst/>
          </a:prstGeom>
          <a:noFill/>
          <a:ln w="31750" cap="flat" cmpd="sng">
            <a:solidFill>
              <a:schemeClr val="accent1"/>
            </a:solidFill>
            <a:prstDash val="solid"/>
            <a:miter lim="800000"/>
            <a:headEnd type="none" w="sm" len="sm"/>
            <a:tailEnd type="triangle" w="med" len="med"/>
          </a:ln>
        </p:spPr>
      </p:cxnSp>
      <p:sp>
        <p:nvSpPr>
          <p:cNvPr id="173" name="Shape 173"/>
          <p:cNvSpPr/>
          <p:nvPr/>
        </p:nvSpPr>
        <p:spPr>
          <a:xfrm>
            <a:off x="2608100" y="4241689"/>
            <a:ext cx="972900" cy="4620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dirty="0">
                <a:solidFill>
                  <a:schemeClr val="lt1"/>
                </a:solidFill>
                <a:latin typeface="Calibri"/>
                <a:ea typeface="Calibri"/>
                <a:cs typeface="Calibri"/>
                <a:sym typeface="Calibri"/>
              </a:rPr>
              <a:t>Skills</a:t>
            </a:r>
            <a:endParaRPr sz="1200" b="0" i="0" u="none" strike="noStrike" cap="none" dirty="0">
              <a:solidFill>
                <a:schemeClr val="lt1"/>
              </a:solidFill>
              <a:latin typeface="Calibri"/>
              <a:ea typeface="Calibri"/>
              <a:cs typeface="Calibri"/>
              <a:sym typeface="Calibri"/>
            </a:endParaRPr>
          </a:p>
        </p:txBody>
      </p:sp>
      <p:sp>
        <p:nvSpPr>
          <p:cNvPr id="34" name="TextBox 33">
            <a:extLst>
              <a:ext uri="{FF2B5EF4-FFF2-40B4-BE49-F238E27FC236}">
                <a16:creationId xmlns:a16="http://schemas.microsoft.com/office/drawing/2014/main" xmlns="" id="{3CF332A7-68A6-194C-8AD3-F4D3B11D395E}"/>
              </a:ext>
            </a:extLst>
          </p:cNvPr>
          <p:cNvSpPr txBox="1"/>
          <p:nvPr/>
        </p:nvSpPr>
        <p:spPr>
          <a:xfrm>
            <a:off x="9029" y="5647857"/>
            <a:ext cx="3323954" cy="461665"/>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GB" sz="2400" dirty="0"/>
              <a:t>Macro policies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Shape 179"/>
          <p:cNvSpPr txBox="1">
            <a:spLocks noGrp="1"/>
          </p:cNvSpPr>
          <p:nvPr>
            <p:ph type="title"/>
          </p:nvPr>
        </p:nvSpPr>
        <p:spPr>
          <a:xfrm>
            <a:off x="2746202" y="134225"/>
            <a:ext cx="6247800" cy="752400"/>
          </a:xfrm>
          <a:prstGeom prst="rect">
            <a:avLst/>
          </a:prstGeom>
          <a:noFill/>
          <a:ln>
            <a:noFill/>
          </a:ln>
        </p:spPr>
        <p:txBody>
          <a:bodyPr spcFirstLastPara="1" wrap="square" lIns="91425" tIns="45700" rIns="91425" bIns="45700" anchor="ctr" anchorCtr="0">
            <a:normAutofit fontScale="90000"/>
          </a:bodyPr>
          <a:lstStyle/>
          <a:p>
            <a:pPr marL="0" marR="0" lvl="0" indent="0" algn="l" rtl="0">
              <a:lnSpc>
                <a:spcPct val="90000"/>
              </a:lnSpc>
              <a:spcBef>
                <a:spcPts val="0"/>
              </a:spcBef>
              <a:spcAft>
                <a:spcPts val="0"/>
              </a:spcAft>
              <a:buClr>
                <a:schemeClr val="dk1"/>
              </a:buClr>
              <a:buSzPts val="2700"/>
              <a:buFont typeface="Calibri"/>
              <a:buNone/>
            </a:pPr>
            <a:r>
              <a:rPr lang="en-US" b="1" i="0" u="none" strike="noStrike" cap="none" dirty="0">
                <a:solidFill>
                  <a:schemeClr val="dk1"/>
                </a:solidFill>
                <a:latin typeface="Calibri"/>
                <a:ea typeface="Calibri"/>
                <a:cs typeface="Calibri"/>
                <a:sym typeface="Calibri"/>
              </a:rPr>
              <a:t>2. </a:t>
            </a:r>
            <a:r>
              <a:rPr lang="en-US" dirty="0"/>
              <a:t>Priorities for EOSC : </a:t>
            </a:r>
            <a:r>
              <a:rPr lang="en-US" b="1" i="0" u="none" strike="noStrike" cap="none" dirty="0">
                <a:solidFill>
                  <a:schemeClr val="dk1"/>
                </a:solidFill>
                <a:latin typeface="Calibri"/>
                <a:ea typeface="Calibri"/>
                <a:cs typeface="Calibri"/>
                <a:sym typeface="Calibri"/>
              </a:rPr>
              <a:t>a matrix of policies </a:t>
            </a:r>
            <a:endParaRPr b="1" i="0" u="none" strike="noStrike" cap="none" dirty="0">
              <a:solidFill>
                <a:schemeClr val="dk1"/>
              </a:solidFill>
              <a:latin typeface="Calibri"/>
              <a:ea typeface="Calibri"/>
              <a:cs typeface="Calibri"/>
              <a:sym typeface="Calibri"/>
            </a:endParaRPr>
          </a:p>
        </p:txBody>
      </p:sp>
      <p:sp>
        <p:nvSpPr>
          <p:cNvPr id="180" name="Shape 180"/>
          <p:cNvSpPr txBox="1">
            <a:spLocks noGrp="1"/>
          </p:cNvSpPr>
          <p:nvPr>
            <p:ph type="dt" idx="10"/>
          </p:nvPr>
        </p:nvSpPr>
        <p:spPr>
          <a:xfrm>
            <a:off x="274749" y="6356351"/>
            <a:ext cx="1356600" cy="365100"/>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1200" b="1" i="0" u="none" strike="noStrike" cap="none">
                <a:solidFill>
                  <a:schemeClr val="dk1"/>
                </a:solidFill>
                <a:latin typeface="Calibri"/>
                <a:ea typeface="Calibri"/>
                <a:cs typeface="Calibri"/>
                <a:sym typeface="Calibri"/>
              </a:rPr>
              <a:t>www.eoscpilot.eu</a:t>
            </a:r>
            <a:endParaRPr sz="1200" b="1" i="0" u="none" strike="noStrike" cap="none">
              <a:solidFill>
                <a:schemeClr val="dk1"/>
              </a:solidFill>
              <a:latin typeface="Calibri"/>
              <a:ea typeface="Calibri"/>
              <a:cs typeface="Calibri"/>
              <a:sym typeface="Calibri"/>
            </a:endParaRPr>
          </a:p>
        </p:txBody>
      </p:sp>
      <p:sp>
        <p:nvSpPr>
          <p:cNvPr id="181" name="Shape 181"/>
          <p:cNvSpPr txBox="1">
            <a:spLocks noGrp="1"/>
          </p:cNvSpPr>
          <p:nvPr>
            <p:ph type="ftr" idx="11"/>
          </p:nvPr>
        </p:nvSpPr>
        <p:spPr>
          <a:xfrm>
            <a:off x="2163652" y="6356351"/>
            <a:ext cx="5091300" cy="3651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1" i="0" u="none" strike="noStrike" cap="none">
                <a:solidFill>
                  <a:schemeClr val="dk1"/>
                </a:solidFill>
                <a:latin typeface="Calibri"/>
                <a:ea typeface="Calibri"/>
                <a:cs typeface="Calibri"/>
                <a:sym typeface="Calibri"/>
              </a:rPr>
              <a:t>The European Open Science Cloud for Research pilot project is funded by the European Commission, DG Research &amp; Innovation under contract no. 739563</a:t>
            </a:r>
            <a:endParaRPr sz="1200" b="1" i="0" u="none" strike="noStrike" cap="none">
              <a:solidFill>
                <a:schemeClr val="dk1"/>
              </a:solidFill>
              <a:latin typeface="Calibri"/>
              <a:ea typeface="Calibri"/>
              <a:cs typeface="Calibri"/>
              <a:sym typeface="Calibri"/>
            </a:endParaRPr>
          </a:p>
        </p:txBody>
      </p:sp>
      <p:sp>
        <p:nvSpPr>
          <p:cNvPr id="182" name="Shape 182"/>
          <p:cNvSpPr txBox="1">
            <a:spLocks noGrp="1"/>
          </p:cNvSpPr>
          <p:nvPr>
            <p:ph type="sldNum" idx="12"/>
          </p:nvPr>
        </p:nvSpPr>
        <p:spPr>
          <a:xfrm>
            <a:off x="7967730" y="6356351"/>
            <a:ext cx="547500" cy="365100"/>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US" sz="1200" b="1" i="0" u="none" strike="noStrike" cap="none">
                <a:solidFill>
                  <a:schemeClr val="dk1"/>
                </a:solidFill>
                <a:latin typeface="Calibri"/>
                <a:ea typeface="Calibri"/>
                <a:cs typeface="Calibri"/>
                <a:sym typeface="Calibri"/>
              </a:rPr>
              <a:t>9</a:t>
            </a:fld>
            <a:endParaRPr sz="1200" b="1" i="0" u="none" strike="noStrike" cap="none">
              <a:solidFill>
                <a:schemeClr val="dk1"/>
              </a:solidFill>
              <a:latin typeface="Calibri"/>
              <a:ea typeface="Calibri"/>
              <a:cs typeface="Calibri"/>
              <a:sym typeface="Calibri"/>
            </a:endParaRPr>
          </a:p>
        </p:txBody>
      </p:sp>
      <p:sp>
        <p:nvSpPr>
          <p:cNvPr id="183" name="Shape 183"/>
          <p:cNvSpPr/>
          <p:nvPr/>
        </p:nvSpPr>
        <p:spPr>
          <a:xfrm>
            <a:off x="476518" y="1877203"/>
            <a:ext cx="1571100" cy="669600"/>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lt1"/>
                </a:solidFill>
                <a:latin typeface="Calibri"/>
                <a:ea typeface="Calibri"/>
                <a:cs typeface="Calibri"/>
                <a:sym typeface="Calibri"/>
              </a:rPr>
              <a:t>Infrastructure and services</a:t>
            </a:r>
            <a:endParaRPr sz="1800" b="0" i="0" u="none" strike="noStrike" cap="none" dirty="0">
              <a:solidFill>
                <a:schemeClr val="lt1"/>
              </a:solidFill>
              <a:latin typeface="Calibri"/>
              <a:ea typeface="Calibri"/>
              <a:cs typeface="Calibri"/>
              <a:sym typeface="Calibri"/>
            </a:endParaRPr>
          </a:p>
        </p:txBody>
      </p:sp>
      <p:sp>
        <p:nvSpPr>
          <p:cNvPr id="184" name="Shape 184"/>
          <p:cNvSpPr/>
          <p:nvPr/>
        </p:nvSpPr>
        <p:spPr>
          <a:xfrm>
            <a:off x="2505688" y="1877203"/>
            <a:ext cx="1571100" cy="669600"/>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lt1"/>
                </a:solidFill>
                <a:latin typeface="Calibri"/>
                <a:ea typeface="Calibri"/>
                <a:cs typeface="Calibri"/>
                <a:sym typeface="Calibri"/>
              </a:rPr>
              <a:t>Free flow of data</a:t>
            </a:r>
            <a:endParaRPr sz="1800" b="0" i="0" u="none" strike="noStrike" cap="none" dirty="0">
              <a:solidFill>
                <a:schemeClr val="lt1"/>
              </a:solidFill>
              <a:latin typeface="Calibri"/>
              <a:ea typeface="Calibri"/>
              <a:cs typeface="Calibri"/>
              <a:sym typeface="Calibri"/>
            </a:endParaRPr>
          </a:p>
        </p:txBody>
      </p:sp>
      <p:sp>
        <p:nvSpPr>
          <p:cNvPr id="185" name="Shape 185"/>
          <p:cNvSpPr/>
          <p:nvPr/>
        </p:nvSpPr>
        <p:spPr>
          <a:xfrm>
            <a:off x="6803938" y="1899130"/>
            <a:ext cx="1571100" cy="669600"/>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lt1"/>
                </a:solidFill>
                <a:latin typeface="Calibri"/>
                <a:ea typeface="Calibri"/>
                <a:cs typeface="Calibri"/>
                <a:sym typeface="Calibri"/>
              </a:rPr>
              <a:t>Public procurement</a:t>
            </a:r>
            <a:endParaRPr sz="1800" b="0" i="0" u="none" strike="noStrike" cap="none" dirty="0">
              <a:solidFill>
                <a:schemeClr val="lt1"/>
              </a:solidFill>
              <a:latin typeface="Calibri"/>
              <a:ea typeface="Calibri"/>
              <a:cs typeface="Calibri"/>
              <a:sym typeface="Calibri"/>
            </a:endParaRPr>
          </a:p>
        </p:txBody>
      </p:sp>
      <p:sp>
        <p:nvSpPr>
          <p:cNvPr id="186" name="Shape 186"/>
          <p:cNvSpPr/>
          <p:nvPr/>
        </p:nvSpPr>
        <p:spPr>
          <a:xfrm>
            <a:off x="4709302" y="1890467"/>
            <a:ext cx="1571100" cy="669600"/>
          </a:xfrm>
          <a:prstGeom prst="roundRect">
            <a:avLst>
              <a:gd name="adj" fmla="val 16667"/>
            </a:avLst>
          </a:prstGeom>
          <a:solidFill>
            <a:srgbClr val="7030A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lt1"/>
                </a:solidFill>
                <a:latin typeface="Calibri"/>
                <a:ea typeface="Calibri"/>
                <a:cs typeface="Calibri"/>
                <a:sym typeface="Calibri"/>
              </a:rPr>
              <a:t>Data &amp; open science skills </a:t>
            </a:r>
            <a:endParaRPr sz="1800" b="0" i="0" u="none" strike="noStrike" cap="none" dirty="0">
              <a:solidFill>
                <a:schemeClr val="lt1"/>
              </a:solidFill>
              <a:latin typeface="Calibri"/>
              <a:ea typeface="Calibri"/>
              <a:cs typeface="Calibri"/>
              <a:sym typeface="Calibri"/>
            </a:endParaRPr>
          </a:p>
        </p:txBody>
      </p:sp>
      <p:sp>
        <p:nvSpPr>
          <p:cNvPr id="188" name="Shape 188"/>
          <p:cNvSpPr/>
          <p:nvPr/>
        </p:nvSpPr>
        <p:spPr>
          <a:xfrm>
            <a:off x="4798788" y="3454097"/>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IPR</a:t>
            </a:r>
            <a:endParaRPr sz="1800" b="0" i="0" u="none" strike="noStrike" cap="none">
              <a:solidFill>
                <a:schemeClr val="lt1"/>
              </a:solidFill>
              <a:latin typeface="Calibri"/>
              <a:ea typeface="Calibri"/>
              <a:cs typeface="Calibri"/>
              <a:sym typeface="Calibri"/>
            </a:endParaRPr>
          </a:p>
        </p:txBody>
      </p:sp>
      <p:sp>
        <p:nvSpPr>
          <p:cNvPr id="189" name="Shape 189"/>
          <p:cNvSpPr/>
          <p:nvPr/>
        </p:nvSpPr>
        <p:spPr>
          <a:xfrm>
            <a:off x="6798177" y="3454097"/>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PSI</a:t>
            </a:r>
            <a:endParaRPr sz="1800" b="0" i="0" u="none" strike="noStrike" cap="none">
              <a:solidFill>
                <a:schemeClr val="lt1"/>
              </a:solidFill>
              <a:latin typeface="Calibri"/>
              <a:ea typeface="Calibri"/>
              <a:cs typeface="Calibri"/>
              <a:sym typeface="Calibri"/>
            </a:endParaRPr>
          </a:p>
        </p:txBody>
      </p:sp>
      <p:sp>
        <p:nvSpPr>
          <p:cNvPr id="190" name="Shape 190"/>
          <p:cNvSpPr/>
          <p:nvPr/>
        </p:nvSpPr>
        <p:spPr>
          <a:xfrm>
            <a:off x="5798483" y="3454097"/>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a:solidFill>
                  <a:schemeClr val="lt1"/>
                </a:solidFill>
                <a:latin typeface="Calibri"/>
                <a:ea typeface="Calibri"/>
                <a:cs typeface="Calibri"/>
                <a:sym typeface="Calibri"/>
              </a:rPr>
              <a:t>Personal Data</a:t>
            </a:r>
            <a:endParaRPr sz="1800" b="0" i="0" u="none" strike="noStrike" cap="none">
              <a:solidFill>
                <a:schemeClr val="lt1"/>
              </a:solidFill>
              <a:latin typeface="Calibri"/>
              <a:ea typeface="Calibri"/>
              <a:cs typeface="Calibri"/>
              <a:sym typeface="Calibri"/>
            </a:endParaRPr>
          </a:p>
        </p:txBody>
      </p:sp>
      <p:sp>
        <p:nvSpPr>
          <p:cNvPr id="192" name="Shape 192"/>
          <p:cNvSpPr/>
          <p:nvPr/>
        </p:nvSpPr>
        <p:spPr>
          <a:xfrm>
            <a:off x="453204" y="3454097"/>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lt1"/>
                </a:solidFill>
                <a:latin typeface="Calibri"/>
                <a:ea typeface="Calibri"/>
                <a:cs typeface="Calibri"/>
                <a:sym typeface="Calibri"/>
              </a:rPr>
              <a:t>Data Economy</a:t>
            </a:r>
            <a:endParaRPr sz="1800" b="0" i="0" u="none" strike="noStrike" cap="none" dirty="0">
              <a:solidFill>
                <a:schemeClr val="lt1"/>
              </a:solidFill>
              <a:latin typeface="Calibri"/>
              <a:ea typeface="Calibri"/>
              <a:cs typeface="Calibri"/>
              <a:sym typeface="Calibri"/>
            </a:endParaRPr>
          </a:p>
        </p:txBody>
      </p:sp>
      <p:sp>
        <p:nvSpPr>
          <p:cNvPr id="193" name="Shape 193"/>
          <p:cNvSpPr/>
          <p:nvPr/>
        </p:nvSpPr>
        <p:spPr>
          <a:xfrm>
            <a:off x="1709911" y="3454097"/>
            <a:ext cx="1485300" cy="669600"/>
          </a:xfrm>
          <a:prstGeom prst="roundRect">
            <a:avLst>
              <a:gd name="adj" fmla="val 16667"/>
            </a:avLst>
          </a:prstGeom>
          <a:solidFill>
            <a:schemeClr val="accent1"/>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b="0" i="0" u="none" strike="noStrike" cap="none">
                <a:solidFill>
                  <a:schemeClr val="lt1"/>
                </a:solidFill>
                <a:latin typeface="Calibri"/>
                <a:ea typeface="Calibri"/>
                <a:cs typeface="Calibri"/>
                <a:sym typeface="Calibri"/>
              </a:rPr>
              <a:t>Digitising European industry</a:t>
            </a:r>
            <a:endParaRPr sz="1200" b="0" i="0" u="none" strike="noStrike" cap="none">
              <a:solidFill>
                <a:schemeClr val="lt1"/>
              </a:solidFill>
              <a:latin typeface="Calibri"/>
              <a:ea typeface="Calibri"/>
              <a:cs typeface="Calibri"/>
              <a:sym typeface="Calibri"/>
            </a:endParaRPr>
          </a:p>
        </p:txBody>
      </p:sp>
      <p:sp>
        <p:nvSpPr>
          <p:cNvPr id="194" name="Shape 194"/>
          <p:cNvSpPr/>
          <p:nvPr/>
        </p:nvSpPr>
        <p:spPr>
          <a:xfrm>
            <a:off x="453204" y="5136202"/>
            <a:ext cx="7921834" cy="669600"/>
          </a:xfrm>
          <a:prstGeom prst="roundRect">
            <a:avLst>
              <a:gd name="adj" fmla="val 16667"/>
            </a:avLst>
          </a:prstGeom>
          <a:solidFill>
            <a:srgbClr val="92D050"/>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b="0" i="0" u="none" strike="noStrike" cap="none" dirty="0">
                <a:solidFill>
                  <a:schemeClr val="lt1"/>
                </a:solidFill>
                <a:latin typeface="Calibri"/>
                <a:ea typeface="Calibri"/>
                <a:cs typeface="Calibri"/>
                <a:sym typeface="Calibri"/>
              </a:rPr>
              <a:t>Open Science, Open Innovation, Open to the world</a:t>
            </a:r>
            <a:endParaRPr sz="1800" b="0" i="0" u="none" strike="noStrike" cap="none" dirty="0">
              <a:solidFill>
                <a:schemeClr val="lt1"/>
              </a:solidFill>
              <a:latin typeface="Calibri"/>
              <a:ea typeface="Calibri"/>
              <a:cs typeface="Calibri"/>
              <a:sym typeface="Calibri"/>
            </a:endParaRPr>
          </a:p>
        </p:txBody>
      </p:sp>
      <p:sp>
        <p:nvSpPr>
          <p:cNvPr id="2" name="TextBox 1">
            <a:extLst>
              <a:ext uri="{FF2B5EF4-FFF2-40B4-BE49-F238E27FC236}">
                <a16:creationId xmlns:a16="http://schemas.microsoft.com/office/drawing/2014/main" xmlns="" id="{54B26312-1827-E246-8AC6-3EFACBF1CB79}"/>
              </a:ext>
            </a:extLst>
          </p:cNvPr>
          <p:cNvSpPr txBox="1"/>
          <p:nvPr/>
        </p:nvSpPr>
        <p:spPr>
          <a:xfrm>
            <a:off x="4757753" y="4123409"/>
            <a:ext cx="3903044" cy="593526"/>
          </a:xfrm>
          <a:prstGeom prst="rect">
            <a:avLst/>
          </a:prstGeom>
          <a:noFill/>
        </p:spPr>
        <p:txBody>
          <a:bodyPr wrap="none" rtlCol="0">
            <a:normAutofit/>
          </a:bodyPr>
          <a:lstStyle/>
          <a:p>
            <a:r>
              <a:rPr lang="en-GB" i="1" dirty="0"/>
              <a:t>…as they are key to implementation for data</a:t>
            </a:r>
          </a:p>
          <a:p>
            <a:r>
              <a:rPr lang="en-GB" i="1" dirty="0"/>
              <a:t> and information/ content flow</a:t>
            </a:r>
          </a:p>
        </p:txBody>
      </p:sp>
      <p:sp>
        <p:nvSpPr>
          <p:cNvPr id="20" name="TextBox 19">
            <a:extLst>
              <a:ext uri="{FF2B5EF4-FFF2-40B4-BE49-F238E27FC236}">
                <a16:creationId xmlns:a16="http://schemas.microsoft.com/office/drawing/2014/main" xmlns="" id="{0F751AF5-66AC-1A4E-8A88-C02FA6FBFB31}"/>
              </a:ext>
            </a:extLst>
          </p:cNvPr>
          <p:cNvSpPr txBox="1"/>
          <p:nvPr/>
        </p:nvSpPr>
        <p:spPr>
          <a:xfrm>
            <a:off x="453204" y="3110616"/>
            <a:ext cx="1709412" cy="593526"/>
          </a:xfrm>
          <a:prstGeom prst="rect">
            <a:avLst/>
          </a:prstGeom>
          <a:noFill/>
        </p:spPr>
        <p:txBody>
          <a:bodyPr wrap="none" rtlCol="0">
            <a:normAutofit/>
          </a:bodyPr>
          <a:lstStyle/>
          <a:p>
            <a:pPr algn="ctr"/>
            <a:r>
              <a:rPr lang="en-GB" i="1" dirty="0"/>
              <a:t>In the context of </a:t>
            </a:r>
          </a:p>
        </p:txBody>
      </p:sp>
      <p:sp>
        <p:nvSpPr>
          <p:cNvPr id="21" name="TextBox 20">
            <a:extLst>
              <a:ext uri="{FF2B5EF4-FFF2-40B4-BE49-F238E27FC236}">
                <a16:creationId xmlns:a16="http://schemas.microsoft.com/office/drawing/2014/main" xmlns="" id="{02D6803C-1663-0440-9B07-2EA1452D102B}"/>
              </a:ext>
            </a:extLst>
          </p:cNvPr>
          <p:cNvSpPr txBox="1"/>
          <p:nvPr/>
        </p:nvSpPr>
        <p:spPr>
          <a:xfrm>
            <a:off x="4753543" y="3110616"/>
            <a:ext cx="1709412" cy="593526"/>
          </a:xfrm>
          <a:prstGeom prst="rect">
            <a:avLst/>
          </a:prstGeom>
          <a:noFill/>
        </p:spPr>
        <p:txBody>
          <a:bodyPr wrap="none" rtlCol="0">
            <a:normAutofit/>
          </a:bodyPr>
          <a:lstStyle/>
          <a:p>
            <a:pPr algn="ctr"/>
            <a:r>
              <a:rPr lang="en-GB" i="1" dirty="0"/>
              <a:t>Paying attention to </a:t>
            </a:r>
          </a:p>
        </p:txBody>
      </p:sp>
      <p:sp>
        <p:nvSpPr>
          <p:cNvPr id="22" name="TextBox 21">
            <a:extLst>
              <a:ext uri="{FF2B5EF4-FFF2-40B4-BE49-F238E27FC236}">
                <a16:creationId xmlns:a16="http://schemas.microsoft.com/office/drawing/2014/main" xmlns="" id="{DF39D287-F8D3-F74D-BBA1-78074D904833}"/>
              </a:ext>
            </a:extLst>
          </p:cNvPr>
          <p:cNvSpPr txBox="1"/>
          <p:nvPr/>
        </p:nvSpPr>
        <p:spPr>
          <a:xfrm>
            <a:off x="536242" y="4779457"/>
            <a:ext cx="1709412" cy="593526"/>
          </a:xfrm>
          <a:prstGeom prst="rect">
            <a:avLst/>
          </a:prstGeom>
          <a:noFill/>
        </p:spPr>
        <p:txBody>
          <a:bodyPr wrap="none" rtlCol="0">
            <a:normAutofit/>
          </a:bodyPr>
          <a:lstStyle/>
          <a:p>
            <a:r>
              <a:rPr lang="en-GB" i="1" dirty="0"/>
              <a:t>For</a:t>
            </a:r>
          </a:p>
        </p:txBody>
      </p:sp>
    </p:spTree>
  </p:cSld>
  <p:clrMapOvr>
    <a:masterClrMapping/>
  </p:clrMapOvr>
</p:sld>
</file>

<file path=ppt/theme/theme1.xml><?xml version="1.0" encoding="utf-8"?>
<a:theme xmlns:a="http://schemas.openxmlformats.org/drawingml/2006/main" name="EOSCpilot Kick-off Meeting WP template">
  <a:themeElements>
    <a:clrScheme name="Tema di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2221</TotalTime>
  <Words>1617</Words>
  <Application>Microsoft Macintosh PowerPoint</Application>
  <PresentationFormat>On-screen Show (4:3)</PresentationFormat>
  <Paragraphs>288</Paragraphs>
  <Slides>27</Slides>
  <Notes>16</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EOSCpilot Kick-off Meeting WP template</vt:lpstr>
      <vt:lpstr>PowerPoint Presentation</vt:lpstr>
      <vt:lpstr>WP3: Policy engagement</vt:lpstr>
      <vt:lpstr>WP3 – Objectives and structure</vt:lpstr>
      <vt:lpstr>WP3 – Where we are</vt:lpstr>
      <vt:lpstr>Policies in EOSC: the overall picture</vt:lpstr>
      <vt:lpstr>WP3.1 Policy engagement</vt:lpstr>
      <vt:lpstr>Key activities</vt:lpstr>
      <vt:lpstr>1. Positioning EOSC in the landscape of EU policies</vt:lpstr>
      <vt:lpstr>2. Priorities for EOSC : a matrix of policies </vt:lpstr>
      <vt:lpstr>First result: high level recommendations</vt:lpstr>
      <vt:lpstr>3. Policy recommendations  (ongoing)</vt:lpstr>
      <vt:lpstr>Example: FAIR research outputs</vt:lpstr>
      <vt:lpstr>Next steps</vt:lpstr>
      <vt:lpstr>WP3.2 Policy supporting services</vt:lpstr>
      <vt:lpstr>Policy supporting tools/services</vt:lpstr>
      <vt:lpstr>1. Policy toolkit</vt:lpstr>
      <vt:lpstr>2. Open Science Policy Registry</vt:lpstr>
      <vt:lpstr>3. Open Science Monitor</vt:lpstr>
      <vt:lpstr>OSM work so far (D3.2)</vt:lpstr>
      <vt:lpstr>OS components: what to measure</vt:lpstr>
      <vt:lpstr>How to measure: monitoring targets &amp; indicators</vt:lpstr>
      <vt:lpstr>Next steps</vt:lpstr>
      <vt:lpstr>User engagement</vt:lpstr>
      <vt:lpstr>WP3 engaging with stakeholders</vt:lpstr>
      <vt:lpstr>Next steps</vt:lpstr>
      <vt:lpstr>In summary: Outcomes and Achievements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Juan Bicarregui</cp:lastModifiedBy>
  <cp:revision>94</cp:revision>
  <dcterms:modified xsi:type="dcterms:W3CDTF">2018-03-09T07:53:20Z</dcterms:modified>
</cp:coreProperties>
</file>